
<file path=[Content_Types].xml><?xml version="1.0" encoding="utf-8"?>
<Types xmlns="http://schemas.openxmlformats.org/package/2006/content-types">
  <Default Extension="1" ContentType="image/pn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271" r:id="rId6"/>
    <p:sldId id="277" r:id="rId7"/>
    <p:sldId id="272" r:id="rId8"/>
    <p:sldId id="273" r:id="rId9"/>
    <p:sldId id="274" r:id="rId10"/>
    <p:sldId id="257" r:id="rId11"/>
    <p:sldId id="276" r:id="rId12"/>
    <p:sldId id="270" r:id="rId13"/>
    <p:sldId id="262" r:id="rId14"/>
    <p:sldId id="278" r:id="rId15"/>
    <p:sldId id="263" r:id="rId16"/>
    <p:sldId id="280" r:id="rId17"/>
    <p:sldId id="266" r:id="rId1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2CBF17-7557-4B85-8809-2792C35C0594}" v="47" dt="2024-04-01T03:24:38.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48" d="100"/>
          <a:sy n="48" d="100"/>
        </p:scale>
        <p:origin x="67" y="806"/>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ya narayana" userId="63d76f6131f3d3a3" providerId="LiveId" clId="{F0F52439-EBAA-4284-A9AE-9E132C44BABC}"/>
    <pc:docChg chg="custSel modSld">
      <pc:chgData name="surya narayana" userId="63d76f6131f3d3a3" providerId="LiveId" clId="{F0F52439-EBAA-4284-A9AE-9E132C44BABC}" dt="2024-02-15T06:25:42.776" v="6" actId="14100"/>
      <pc:docMkLst>
        <pc:docMk/>
      </pc:docMkLst>
      <pc:sldChg chg="addSp delSp modSp mod modClrScheme chgLayout">
        <pc:chgData name="surya narayana" userId="63d76f6131f3d3a3" providerId="LiveId" clId="{F0F52439-EBAA-4284-A9AE-9E132C44BABC}" dt="2024-02-15T06:25:42.776" v="6" actId="14100"/>
        <pc:sldMkLst>
          <pc:docMk/>
          <pc:sldMk cId="88725125" sldId="278"/>
        </pc:sldMkLst>
        <pc:spChg chg="mod ord">
          <ac:chgData name="surya narayana" userId="63d76f6131f3d3a3" providerId="LiveId" clId="{F0F52439-EBAA-4284-A9AE-9E132C44BABC}" dt="2024-02-15T06:25:19.475" v="0" actId="700"/>
          <ac:spMkLst>
            <pc:docMk/>
            <pc:sldMk cId="88725125" sldId="278"/>
            <ac:spMk id="2" creationId="{9444169D-DC94-DEF5-896C-AD7CDAA40B82}"/>
          </ac:spMkLst>
        </pc:spChg>
        <pc:spChg chg="add del mod ord">
          <ac:chgData name="surya narayana" userId="63d76f6131f3d3a3" providerId="LiveId" clId="{F0F52439-EBAA-4284-A9AE-9E132C44BABC}" dt="2024-02-15T06:25:25.993" v="1" actId="21"/>
          <ac:spMkLst>
            <pc:docMk/>
            <pc:sldMk cId="88725125" sldId="278"/>
            <ac:spMk id="3" creationId="{D1643922-F6E8-9528-6808-786AC4DE2C59}"/>
          </ac:spMkLst>
        </pc:spChg>
        <pc:spChg chg="add del mod ord">
          <ac:chgData name="surya narayana" userId="63d76f6131f3d3a3" providerId="LiveId" clId="{F0F52439-EBAA-4284-A9AE-9E132C44BABC}" dt="2024-02-15T06:25:28.863" v="2" actId="21"/>
          <ac:spMkLst>
            <pc:docMk/>
            <pc:sldMk cId="88725125" sldId="278"/>
            <ac:spMk id="4" creationId="{93D37520-19EF-9401-C93E-F10DA0124CB5}"/>
          </ac:spMkLst>
        </pc:spChg>
        <pc:spChg chg="add del mod ord">
          <ac:chgData name="surya narayana" userId="63d76f6131f3d3a3" providerId="LiveId" clId="{F0F52439-EBAA-4284-A9AE-9E132C44BABC}" dt="2024-02-15T06:25:36.536" v="3" actId="21"/>
          <ac:spMkLst>
            <pc:docMk/>
            <pc:sldMk cId="88725125" sldId="278"/>
            <ac:spMk id="5" creationId="{1406B474-5858-3EBA-D69C-A1B99D594F05}"/>
          </ac:spMkLst>
        </pc:spChg>
        <pc:spChg chg="add mod ord">
          <ac:chgData name="surya narayana" userId="63d76f6131f3d3a3" providerId="LiveId" clId="{F0F52439-EBAA-4284-A9AE-9E132C44BABC}" dt="2024-02-15T06:25:42.776" v="6" actId="14100"/>
          <ac:spMkLst>
            <pc:docMk/>
            <pc:sldMk cId="88725125" sldId="278"/>
            <ac:spMk id="6" creationId="{65F8E589-217C-BCB6-681E-FD34FAB47547}"/>
          </ac:spMkLst>
        </pc:spChg>
      </pc:sldChg>
    </pc:docChg>
  </pc:docChgLst>
  <pc:docChgLst>
    <pc:chgData name="surya narayana" userId="63d76f6131f3d3a3" providerId="LiveId" clId="{412CBF17-7557-4B85-8809-2792C35C0594}"/>
    <pc:docChg chg="undo custSel addSld delSld modSld">
      <pc:chgData name="surya narayana" userId="63d76f6131f3d3a3" providerId="LiveId" clId="{412CBF17-7557-4B85-8809-2792C35C0594}" dt="2024-04-01T03:55:17.176" v="732" actId="2696"/>
      <pc:docMkLst>
        <pc:docMk/>
      </pc:docMkLst>
      <pc:sldChg chg="modAnim">
        <pc:chgData name="surya narayana" userId="63d76f6131f3d3a3" providerId="LiveId" clId="{412CBF17-7557-4B85-8809-2792C35C0594}" dt="2024-02-15T06:24:23.370" v="14"/>
        <pc:sldMkLst>
          <pc:docMk/>
          <pc:sldMk cId="3600820136" sldId="256"/>
        </pc:sldMkLst>
      </pc:sldChg>
      <pc:sldChg chg="addSp delSp modSp mod">
        <pc:chgData name="surya narayana" userId="63d76f6131f3d3a3" providerId="LiveId" clId="{412CBF17-7557-4B85-8809-2792C35C0594}" dt="2024-02-15T14:37:33.317" v="57" actId="1076"/>
        <pc:sldMkLst>
          <pc:docMk/>
          <pc:sldMk cId="232995028" sldId="257"/>
        </pc:sldMkLst>
        <pc:spChg chg="add del mod">
          <ac:chgData name="surya narayana" userId="63d76f6131f3d3a3" providerId="LiveId" clId="{412CBF17-7557-4B85-8809-2792C35C0594}" dt="2024-02-15T14:37:03.419" v="46" actId="21"/>
          <ac:spMkLst>
            <pc:docMk/>
            <pc:sldMk cId="232995028" sldId="257"/>
            <ac:spMk id="7" creationId="{8F7B7191-BDD7-90FF-8D37-12FD2FF54F84}"/>
          </ac:spMkLst>
        </pc:spChg>
        <pc:picChg chg="add mod">
          <ac:chgData name="surya narayana" userId="63d76f6131f3d3a3" providerId="LiveId" clId="{412CBF17-7557-4B85-8809-2792C35C0594}" dt="2024-02-15T14:37:33.317" v="57" actId="1076"/>
          <ac:picMkLst>
            <pc:docMk/>
            <pc:sldMk cId="232995028" sldId="257"/>
            <ac:picMk id="6" creationId="{EB56F6E4-7C03-26C5-AFB7-755C228CB3F5}"/>
          </ac:picMkLst>
        </pc:picChg>
      </pc:sldChg>
      <pc:sldChg chg="addSp delSp modSp mod">
        <pc:chgData name="surya narayana" userId="63d76f6131f3d3a3" providerId="LiveId" clId="{412CBF17-7557-4B85-8809-2792C35C0594}" dt="2024-02-15T14:52:08.599" v="200"/>
        <pc:sldMkLst>
          <pc:docMk/>
          <pc:sldMk cId="235593404" sldId="266"/>
        </pc:sldMkLst>
        <pc:spChg chg="del">
          <ac:chgData name="surya narayana" userId="63d76f6131f3d3a3" providerId="LiveId" clId="{412CBF17-7557-4B85-8809-2792C35C0594}" dt="2024-02-15T12:47:52.090" v="22" actId="931"/>
          <ac:spMkLst>
            <pc:docMk/>
            <pc:sldMk cId="235593404" sldId="266"/>
            <ac:spMk id="6" creationId="{00000000-0000-0000-0000-000000000000}"/>
          </ac:spMkLst>
        </pc:spChg>
        <pc:spChg chg="add del mod">
          <ac:chgData name="surya narayana" userId="63d76f6131f3d3a3" providerId="LiveId" clId="{412CBF17-7557-4B85-8809-2792C35C0594}" dt="2024-02-15T14:52:08.599" v="200"/>
          <ac:spMkLst>
            <pc:docMk/>
            <pc:sldMk cId="235593404" sldId="266"/>
            <ac:spMk id="6" creationId="{C61198A3-92D0-BEBB-3392-B644B26EF5D8}"/>
          </ac:spMkLst>
        </pc:spChg>
        <pc:spChg chg="add del mod">
          <ac:chgData name="surya narayana" userId="63d76f6131f3d3a3" providerId="LiveId" clId="{412CBF17-7557-4B85-8809-2792C35C0594}" dt="2024-02-15T12:48:15.698" v="25" actId="21"/>
          <ac:spMkLst>
            <pc:docMk/>
            <pc:sldMk cId="235593404" sldId="266"/>
            <ac:spMk id="7" creationId="{D66FF7B7-27B4-6B73-F344-33F95B3BC56C}"/>
          </ac:spMkLst>
        </pc:spChg>
        <pc:spChg chg="add del mod">
          <ac:chgData name="surya narayana" userId="63d76f6131f3d3a3" providerId="LiveId" clId="{412CBF17-7557-4B85-8809-2792C35C0594}" dt="2024-02-15T14:51:56.637" v="141" actId="931"/>
          <ac:spMkLst>
            <pc:docMk/>
            <pc:sldMk cId="235593404" sldId="266"/>
            <ac:spMk id="9" creationId="{22070072-F399-B6C1-0008-385DE834D7E5}"/>
          </ac:spMkLst>
        </pc:spChg>
        <pc:picChg chg="add mod">
          <ac:chgData name="surya narayana" userId="63d76f6131f3d3a3" providerId="LiveId" clId="{412CBF17-7557-4B85-8809-2792C35C0594}" dt="2024-02-15T14:51:56.637" v="141" actId="931"/>
          <ac:picMkLst>
            <pc:docMk/>
            <pc:sldMk cId="235593404" sldId="266"/>
            <ac:picMk id="5" creationId="{AD770A7E-CC38-A1B4-ABE1-CC08C1A52A61}"/>
          </ac:picMkLst>
        </pc:picChg>
        <pc:picChg chg="add del mod">
          <ac:chgData name="surya narayana" userId="63d76f6131f3d3a3" providerId="LiveId" clId="{412CBF17-7557-4B85-8809-2792C35C0594}" dt="2024-02-15T12:48:15.698" v="25" actId="21"/>
          <ac:picMkLst>
            <pc:docMk/>
            <pc:sldMk cId="235593404" sldId="266"/>
            <ac:picMk id="5" creationId="{CCB7D0D9-8406-6C1F-1A0A-44DD0E5424DB}"/>
          </ac:picMkLst>
        </pc:picChg>
      </pc:sldChg>
      <pc:sldChg chg="addSp delSp modSp mod">
        <pc:chgData name="surya narayana" userId="63d76f6131f3d3a3" providerId="LiveId" clId="{412CBF17-7557-4B85-8809-2792C35C0594}" dt="2024-02-15T14:48:22.269" v="140" actId="1076"/>
        <pc:sldMkLst>
          <pc:docMk/>
          <pc:sldMk cId="4130843238" sldId="270"/>
        </pc:sldMkLst>
        <pc:spChg chg="del">
          <ac:chgData name="surya narayana" userId="63d76f6131f3d3a3" providerId="LiveId" clId="{412CBF17-7557-4B85-8809-2792C35C0594}" dt="2024-02-15T14:46:44.106" v="69" actId="931"/>
          <ac:spMkLst>
            <pc:docMk/>
            <pc:sldMk cId="4130843238" sldId="270"/>
            <ac:spMk id="6" creationId="{00000000-0000-0000-0000-000000000000}"/>
          </ac:spMkLst>
        </pc:spChg>
        <pc:spChg chg="add del mod">
          <ac:chgData name="surya narayana" userId="63d76f6131f3d3a3" providerId="LiveId" clId="{412CBF17-7557-4B85-8809-2792C35C0594}" dt="2024-02-15T14:48:11.301" v="137"/>
          <ac:spMkLst>
            <pc:docMk/>
            <pc:sldMk cId="4130843238" sldId="270"/>
            <ac:spMk id="7" creationId="{1007C552-26CE-6BF8-86DD-5372585427F7}"/>
          </ac:spMkLst>
        </pc:spChg>
        <pc:spChg chg="add del mod">
          <ac:chgData name="surya narayana" userId="63d76f6131f3d3a3" providerId="LiveId" clId="{412CBF17-7557-4B85-8809-2792C35C0594}" dt="2024-02-15T14:48:00.719" v="75" actId="21"/>
          <ac:spMkLst>
            <pc:docMk/>
            <pc:sldMk cId="4130843238" sldId="270"/>
            <ac:spMk id="9" creationId="{D05B72AB-372E-1460-9EB9-4A4FC0CB0248}"/>
          </ac:spMkLst>
        </pc:spChg>
        <pc:picChg chg="add del mod">
          <ac:chgData name="surya narayana" userId="63d76f6131f3d3a3" providerId="LiveId" clId="{412CBF17-7557-4B85-8809-2792C35C0594}" dt="2024-02-15T14:48:22.269" v="140" actId="1076"/>
          <ac:picMkLst>
            <pc:docMk/>
            <pc:sldMk cId="4130843238" sldId="270"/>
            <ac:picMk id="5" creationId="{CFD808C8-311E-A388-71AD-F02FD271FA96}"/>
          </ac:picMkLst>
        </pc:picChg>
      </pc:sldChg>
      <pc:sldChg chg="modAnim">
        <pc:chgData name="surya narayana" userId="63d76f6131f3d3a3" providerId="LiveId" clId="{412CBF17-7557-4B85-8809-2792C35C0594}" dt="2024-02-15T06:24:21.025" v="13"/>
        <pc:sldMkLst>
          <pc:docMk/>
          <pc:sldMk cId="3970798674" sldId="271"/>
        </pc:sldMkLst>
      </pc:sldChg>
      <pc:sldChg chg="modSp mod">
        <pc:chgData name="surya narayana" userId="63d76f6131f3d3a3" providerId="LiveId" clId="{412CBF17-7557-4B85-8809-2792C35C0594}" dt="2024-02-15T13:14:08.123" v="41" actId="20577"/>
        <pc:sldMkLst>
          <pc:docMk/>
          <pc:sldMk cId="1700091826" sldId="272"/>
        </pc:sldMkLst>
        <pc:spChg chg="mod">
          <ac:chgData name="surya narayana" userId="63d76f6131f3d3a3" providerId="LiveId" clId="{412CBF17-7557-4B85-8809-2792C35C0594}" dt="2024-02-15T13:14:08.123" v="41" actId="20577"/>
          <ac:spMkLst>
            <pc:docMk/>
            <pc:sldMk cId="1700091826" sldId="272"/>
            <ac:spMk id="14" creationId="{10449F2B-7179-70DC-B83A-9DB2BF567FC3}"/>
          </ac:spMkLst>
        </pc:spChg>
      </pc:sldChg>
      <pc:sldChg chg="addSp delSp modSp mod">
        <pc:chgData name="surya narayana" userId="63d76f6131f3d3a3" providerId="LiveId" clId="{412CBF17-7557-4B85-8809-2792C35C0594}" dt="2024-02-15T14:44:48.196" v="68" actId="14100"/>
        <pc:sldMkLst>
          <pc:docMk/>
          <pc:sldMk cId="4127579764" sldId="276"/>
        </pc:sldMkLst>
        <pc:spChg chg="del">
          <ac:chgData name="surya narayana" userId="63d76f6131f3d3a3" providerId="LiveId" clId="{412CBF17-7557-4B85-8809-2792C35C0594}" dt="2024-02-15T14:42:31.286" v="58" actId="931"/>
          <ac:spMkLst>
            <pc:docMk/>
            <pc:sldMk cId="4127579764" sldId="276"/>
            <ac:spMk id="6" creationId="{469F58D3-9555-D552-187D-8CE1CE19B6AE}"/>
          </ac:spMkLst>
        </pc:spChg>
        <pc:spChg chg="add del mod">
          <ac:chgData name="surya narayana" userId="63d76f6131f3d3a3" providerId="LiveId" clId="{412CBF17-7557-4B85-8809-2792C35C0594}" dt="2024-02-15T14:42:52.938" v="64" actId="21"/>
          <ac:spMkLst>
            <pc:docMk/>
            <pc:sldMk cId="4127579764" sldId="276"/>
            <ac:spMk id="7" creationId="{5DD2F75C-F2D3-A9CE-7952-D2B174DAA767}"/>
          </ac:spMkLst>
        </pc:spChg>
        <pc:spChg chg="add del mod">
          <ac:chgData name="surya narayana" userId="63d76f6131f3d3a3" providerId="LiveId" clId="{412CBF17-7557-4B85-8809-2792C35C0594}" dt="2024-02-15T14:44:24.026" v="65" actId="931"/>
          <ac:spMkLst>
            <pc:docMk/>
            <pc:sldMk cId="4127579764" sldId="276"/>
            <ac:spMk id="9" creationId="{FD64C0E6-E301-4D31-9C40-455FB396FFC8}"/>
          </ac:spMkLst>
        </pc:spChg>
        <pc:picChg chg="add del mod">
          <ac:chgData name="surya narayana" userId="63d76f6131f3d3a3" providerId="LiveId" clId="{412CBF17-7557-4B85-8809-2792C35C0594}" dt="2024-02-15T14:42:52.938" v="64" actId="21"/>
          <ac:picMkLst>
            <pc:docMk/>
            <pc:sldMk cId="4127579764" sldId="276"/>
            <ac:picMk id="5" creationId="{7F7F7EA2-62D4-7867-6AEA-0744C0A842A8}"/>
          </ac:picMkLst>
        </pc:picChg>
        <pc:picChg chg="add mod">
          <ac:chgData name="surya narayana" userId="63d76f6131f3d3a3" providerId="LiveId" clId="{412CBF17-7557-4B85-8809-2792C35C0594}" dt="2024-02-15T14:44:48.196" v="68" actId="14100"/>
          <ac:picMkLst>
            <pc:docMk/>
            <pc:sldMk cId="4127579764" sldId="276"/>
            <ac:picMk id="11" creationId="{30AABB81-786D-AA8E-C62C-FAF5813136D8}"/>
          </ac:picMkLst>
        </pc:picChg>
      </pc:sldChg>
      <pc:sldChg chg="modSp mod">
        <pc:chgData name="surya narayana" userId="63d76f6131f3d3a3" providerId="LiveId" clId="{412CBF17-7557-4B85-8809-2792C35C0594}" dt="2024-02-15T13:11:39.037" v="27" actId="20577"/>
        <pc:sldMkLst>
          <pc:docMk/>
          <pc:sldMk cId="1026537724" sldId="277"/>
        </pc:sldMkLst>
        <pc:spChg chg="mod">
          <ac:chgData name="surya narayana" userId="63d76f6131f3d3a3" providerId="LiveId" clId="{412CBF17-7557-4B85-8809-2792C35C0594}" dt="2024-02-15T13:11:39.037" v="27" actId="20577"/>
          <ac:spMkLst>
            <pc:docMk/>
            <pc:sldMk cId="1026537724" sldId="277"/>
            <ac:spMk id="3" creationId="{EF3E53AE-2696-9DD3-ADB5-1EE8BF2082FA}"/>
          </ac:spMkLst>
        </pc:spChg>
      </pc:sldChg>
      <pc:sldChg chg="addSp delSp modSp mod">
        <pc:chgData name="surya narayana" userId="63d76f6131f3d3a3" providerId="LiveId" clId="{412CBF17-7557-4B85-8809-2792C35C0594}" dt="2024-02-15T12:45:06.287" v="21" actId="21"/>
        <pc:sldMkLst>
          <pc:docMk/>
          <pc:sldMk cId="88725125" sldId="278"/>
        </pc:sldMkLst>
        <pc:spChg chg="mod">
          <ac:chgData name="surya narayana" userId="63d76f6131f3d3a3" providerId="LiveId" clId="{412CBF17-7557-4B85-8809-2792C35C0594}" dt="2024-02-15T12:44:39.716" v="18" actId="14100"/>
          <ac:spMkLst>
            <pc:docMk/>
            <pc:sldMk cId="88725125" sldId="278"/>
            <ac:spMk id="2" creationId="{9444169D-DC94-DEF5-896C-AD7CDAA40B82}"/>
          </ac:spMkLst>
        </pc:spChg>
        <pc:spChg chg="add del mod">
          <ac:chgData name="surya narayana" userId="63d76f6131f3d3a3" providerId="LiveId" clId="{412CBF17-7557-4B85-8809-2792C35C0594}" dt="2024-02-15T12:45:06.287" v="21" actId="21"/>
          <ac:spMkLst>
            <pc:docMk/>
            <pc:sldMk cId="88725125" sldId="278"/>
            <ac:spMk id="5" creationId="{6F92E5FB-2C80-527F-4F7C-261D27C418B6}"/>
          </ac:spMkLst>
        </pc:spChg>
        <pc:spChg chg="del">
          <ac:chgData name="surya narayana" userId="63d76f6131f3d3a3" providerId="LiveId" clId="{412CBF17-7557-4B85-8809-2792C35C0594}" dt="2024-02-15T12:43:42.048" v="15" actId="931"/>
          <ac:spMkLst>
            <pc:docMk/>
            <pc:sldMk cId="88725125" sldId="278"/>
            <ac:spMk id="6" creationId="{65F8E589-217C-BCB6-681E-FD34FAB47547}"/>
          </ac:spMkLst>
        </pc:spChg>
        <pc:picChg chg="add mod">
          <ac:chgData name="surya narayana" userId="63d76f6131f3d3a3" providerId="LiveId" clId="{412CBF17-7557-4B85-8809-2792C35C0594}" dt="2024-02-15T12:44:44.706" v="19" actId="14100"/>
          <ac:picMkLst>
            <pc:docMk/>
            <pc:sldMk cId="88725125" sldId="278"/>
            <ac:picMk id="4" creationId="{44F7FCF2-3853-4427-CB46-86F6DA4FCDAC}"/>
          </ac:picMkLst>
        </pc:picChg>
      </pc:sldChg>
      <pc:sldChg chg="new del">
        <pc:chgData name="surya narayana" userId="63d76f6131f3d3a3" providerId="LiveId" clId="{412CBF17-7557-4B85-8809-2792C35C0594}" dt="2024-04-01T02:58:54.491" v="204" actId="2696"/>
        <pc:sldMkLst>
          <pc:docMk/>
          <pc:sldMk cId="564837394" sldId="279"/>
        </pc:sldMkLst>
      </pc:sldChg>
      <pc:sldChg chg="addSp delSp modSp new del mod">
        <pc:chgData name="surya narayana" userId="63d76f6131f3d3a3" providerId="LiveId" clId="{412CBF17-7557-4B85-8809-2792C35C0594}" dt="2024-04-01T03:05:00.258" v="237" actId="2696"/>
        <pc:sldMkLst>
          <pc:docMk/>
          <pc:sldMk cId="826066428" sldId="279"/>
        </pc:sldMkLst>
        <pc:spChg chg="del">
          <ac:chgData name="surya narayana" userId="63d76f6131f3d3a3" providerId="LiveId" clId="{412CBF17-7557-4B85-8809-2792C35C0594}" dt="2024-04-01T03:01:29.476" v="214" actId="21"/>
          <ac:spMkLst>
            <pc:docMk/>
            <pc:sldMk cId="826066428" sldId="279"/>
            <ac:spMk id="2" creationId="{CACB38BA-C340-44BE-4AA1-B209E28E09B4}"/>
          </ac:spMkLst>
        </pc:spChg>
        <pc:spChg chg="mod">
          <ac:chgData name="surya narayana" userId="63d76f6131f3d3a3" providerId="LiveId" clId="{412CBF17-7557-4B85-8809-2792C35C0594}" dt="2024-04-01T03:04:21.921" v="234" actId="255"/>
          <ac:spMkLst>
            <pc:docMk/>
            <pc:sldMk cId="826066428" sldId="279"/>
            <ac:spMk id="3" creationId="{E38C81D8-2AE5-19A0-2902-1CFE81D0AA24}"/>
          </ac:spMkLst>
        </pc:spChg>
        <pc:spChg chg="add mod">
          <ac:chgData name="surya narayana" userId="63d76f6131f3d3a3" providerId="LiveId" clId="{412CBF17-7557-4B85-8809-2792C35C0594}" dt="2024-04-01T03:04:45.726" v="236" actId="688"/>
          <ac:spMkLst>
            <pc:docMk/>
            <pc:sldMk cId="826066428" sldId="279"/>
            <ac:spMk id="5" creationId="{87E63D2A-AB5D-F2DB-84E2-447886ABE4B5}"/>
          </ac:spMkLst>
        </pc:spChg>
      </pc:sldChg>
      <pc:sldChg chg="modSp new del mod">
        <pc:chgData name="surya narayana" userId="63d76f6131f3d3a3" providerId="LiveId" clId="{412CBF17-7557-4B85-8809-2792C35C0594}" dt="2024-04-01T02:59:27.665" v="212" actId="2696"/>
        <pc:sldMkLst>
          <pc:docMk/>
          <pc:sldMk cId="1112670493" sldId="279"/>
        </pc:sldMkLst>
        <pc:spChg chg="mod">
          <ac:chgData name="surya narayana" userId="63d76f6131f3d3a3" providerId="LiveId" clId="{412CBF17-7557-4B85-8809-2792C35C0594}" dt="2024-04-01T02:59:14.675" v="209" actId="20577"/>
          <ac:spMkLst>
            <pc:docMk/>
            <pc:sldMk cId="1112670493" sldId="279"/>
            <ac:spMk id="2" creationId="{419C8343-CE98-FE23-C6A8-6EC763BF6867}"/>
          </ac:spMkLst>
        </pc:spChg>
      </pc:sldChg>
      <pc:sldChg chg="modSp new del mod">
        <pc:chgData name="surya narayana" userId="63d76f6131f3d3a3" providerId="LiveId" clId="{412CBF17-7557-4B85-8809-2792C35C0594}" dt="2024-04-01T03:06:50.647" v="264" actId="2696"/>
        <pc:sldMkLst>
          <pc:docMk/>
          <pc:sldMk cId="2472728743" sldId="279"/>
        </pc:sldMkLst>
        <pc:spChg chg="mod">
          <ac:chgData name="surya narayana" userId="63d76f6131f3d3a3" providerId="LiveId" clId="{412CBF17-7557-4B85-8809-2792C35C0594}" dt="2024-04-01T03:06:25.584" v="262" actId="20577"/>
          <ac:spMkLst>
            <pc:docMk/>
            <pc:sldMk cId="2472728743" sldId="279"/>
            <ac:spMk id="2" creationId="{EEA61301-15AD-8805-0CA6-158EABCAD9F3}"/>
          </ac:spMkLst>
        </pc:spChg>
      </pc:sldChg>
      <pc:sldChg chg="new del">
        <pc:chgData name="surya narayana" userId="63d76f6131f3d3a3" providerId="LiveId" clId="{412CBF17-7557-4B85-8809-2792C35C0594}" dt="2024-04-01T02:58:29.997" v="202" actId="2696"/>
        <pc:sldMkLst>
          <pc:docMk/>
          <pc:sldMk cId="3370237435" sldId="279"/>
        </pc:sldMkLst>
      </pc:sldChg>
      <pc:sldChg chg="add del">
        <pc:chgData name="surya narayana" userId="63d76f6131f3d3a3" providerId="LiveId" clId="{412CBF17-7557-4B85-8809-2792C35C0594}" dt="2024-04-01T02:59:24.069" v="211" actId="2696"/>
        <pc:sldMkLst>
          <pc:docMk/>
          <pc:sldMk cId="1024198518" sldId="280"/>
        </pc:sldMkLst>
      </pc:sldChg>
      <pc:sldChg chg="addSp modSp new mod">
        <pc:chgData name="surya narayana" userId="63d76f6131f3d3a3" providerId="LiveId" clId="{412CBF17-7557-4B85-8809-2792C35C0594}" dt="2024-04-01T03:25:25.759" v="730" actId="20577"/>
        <pc:sldMkLst>
          <pc:docMk/>
          <pc:sldMk cId="2269696641" sldId="280"/>
        </pc:sldMkLst>
        <pc:spChg chg="mod">
          <ac:chgData name="surya narayana" userId="63d76f6131f3d3a3" providerId="LiveId" clId="{412CBF17-7557-4B85-8809-2792C35C0594}" dt="2024-04-01T03:19:37.793" v="503" actId="14100"/>
          <ac:spMkLst>
            <pc:docMk/>
            <pc:sldMk cId="2269696641" sldId="280"/>
            <ac:spMk id="2" creationId="{B699BF37-E807-B3CF-C825-6157FC800A11}"/>
          </ac:spMkLst>
        </pc:spChg>
        <pc:spChg chg="mod">
          <ac:chgData name="surya narayana" userId="63d76f6131f3d3a3" providerId="LiveId" clId="{412CBF17-7557-4B85-8809-2792C35C0594}" dt="2024-04-01T03:25:25.759" v="730" actId="20577"/>
          <ac:spMkLst>
            <pc:docMk/>
            <pc:sldMk cId="2269696641" sldId="280"/>
            <ac:spMk id="3" creationId="{71AD6FAF-8224-62B5-453D-0D3CFBD2CD90}"/>
          </ac:spMkLst>
        </pc:spChg>
        <pc:spChg chg="add mod">
          <ac:chgData name="surya narayana" userId="63d76f6131f3d3a3" providerId="LiveId" clId="{412CBF17-7557-4B85-8809-2792C35C0594}" dt="2024-04-01T03:21:25.761" v="516" actId="14100"/>
          <ac:spMkLst>
            <pc:docMk/>
            <pc:sldMk cId="2269696641" sldId="280"/>
            <ac:spMk id="4" creationId="{BC377A25-9CB3-9245-1529-787E8F54F580}"/>
          </ac:spMkLst>
        </pc:spChg>
        <pc:spChg chg="add mod">
          <ac:chgData name="surya narayana" userId="63d76f6131f3d3a3" providerId="LiveId" clId="{412CBF17-7557-4B85-8809-2792C35C0594}" dt="2024-04-01T03:21:24.301" v="514"/>
          <ac:spMkLst>
            <pc:docMk/>
            <pc:sldMk cId="2269696641" sldId="280"/>
            <ac:spMk id="5" creationId="{B8ABBA23-AAAA-3ABE-0E27-3911DBD4E02F}"/>
          </ac:spMkLst>
        </pc:spChg>
        <pc:spChg chg="add mod">
          <ac:chgData name="surya narayana" userId="63d76f6131f3d3a3" providerId="LiveId" clId="{412CBF17-7557-4B85-8809-2792C35C0594}" dt="2024-04-01T03:21:23.796" v="513"/>
          <ac:spMkLst>
            <pc:docMk/>
            <pc:sldMk cId="2269696641" sldId="280"/>
            <ac:spMk id="6" creationId="{D5F22DC7-824F-C887-DDB7-921F28632248}"/>
          </ac:spMkLst>
        </pc:spChg>
        <pc:spChg chg="add mod">
          <ac:chgData name="surya narayana" userId="63d76f6131f3d3a3" providerId="LiveId" clId="{412CBF17-7557-4B85-8809-2792C35C0594}" dt="2024-04-01T03:21:23.385" v="512"/>
          <ac:spMkLst>
            <pc:docMk/>
            <pc:sldMk cId="2269696641" sldId="280"/>
            <ac:spMk id="7" creationId="{3DFAB329-F834-41C3-4606-EBF8230CFBE4}"/>
          </ac:spMkLst>
        </pc:spChg>
        <pc:spChg chg="add">
          <ac:chgData name="surya narayana" userId="63d76f6131f3d3a3" providerId="LiveId" clId="{412CBF17-7557-4B85-8809-2792C35C0594}" dt="2024-04-01T03:21:31.114" v="517"/>
          <ac:spMkLst>
            <pc:docMk/>
            <pc:sldMk cId="2269696641" sldId="280"/>
            <ac:spMk id="8" creationId="{CD4D759D-69B2-8707-B9FA-6376CA2CC1A5}"/>
          </ac:spMkLst>
        </pc:spChg>
        <pc:spChg chg="add mod">
          <ac:chgData name="surya narayana" userId="63d76f6131f3d3a3" providerId="LiveId" clId="{412CBF17-7557-4B85-8809-2792C35C0594}" dt="2024-04-01T03:21:50.943" v="520" actId="27636"/>
          <ac:spMkLst>
            <pc:docMk/>
            <pc:sldMk cId="2269696641" sldId="280"/>
            <ac:spMk id="9" creationId="{C2618B23-2AA5-298D-5A2C-4B92E9A3FFDF}"/>
          </ac:spMkLst>
        </pc:spChg>
        <pc:spChg chg="add">
          <ac:chgData name="surya narayana" userId="63d76f6131f3d3a3" providerId="LiveId" clId="{412CBF17-7557-4B85-8809-2792C35C0594}" dt="2024-04-01T03:24:37.408" v="659"/>
          <ac:spMkLst>
            <pc:docMk/>
            <pc:sldMk cId="2269696641" sldId="280"/>
            <ac:spMk id="10" creationId="{A2A87305-9174-E7BB-1A08-9BA96BBAADAA}"/>
          </ac:spMkLst>
        </pc:spChg>
      </pc:sldChg>
      <pc:sldChg chg="new del">
        <pc:chgData name="surya narayana" userId="63d76f6131f3d3a3" providerId="LiveId" clId="{412CBF17-7557-4B85-8809-2792C35C0594}" dt="2024-04-01T03:55:17.176" v="732" actId="2696"/>
        <pc:sldMkLst>
          <pc:docMk/>
          <pc:sldMk cId="3586473001" sldId="2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482589-CB2F-4003-801D-095B67490E73}" type="datetimeFigureOut">
              <a:rPr lang="en-US"/>
              <a:t>4/1/2024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A4844B-5D5D-4D8E-9E71-6B297DF4019B}" type="slidenum">
              <a:rPr/>
              <a:t>‹#›</a:t>
            </a:fld>
            <a:endParaRPr/>
          </a:p>
        </p:txBody>
      </p:sp>
    </p:spTree>
    <p:extLst>
      <p:ext uri="{BB962C8B-B14F-4D97-AF65-F5344CB8AC3E}">
        <p14:creationId xmlns:p14="http://schemas.microsoft.com/office/powerpoint/2010/main" val="385898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7D4DBF-746C-4C25-853D-8A1CBE8404F4}" type="datetimeFigureOut">
              <a:rPr lang="en-US"/>
              <a:t>4/1/2024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E0FDE7-FE71-46E3-9512-437B13AD5F46}" type="slidenum">
              <a:rPr/>
              <a:t>‹#›</a:t>
            </a:fld>
            <a:endParaRPr/>
          </a:p>
        </p:txBody>
      </p:sp>
    </p:spTree>
    <p:extLst>
      <p:ext uri="{BB962C8B-B14F-4D97-AF65-F5344CB8AC3E}">
        <p14:creationId xmlns:p14="http://schemas.microsoft.com/office/powerpoint/2010/main" val="356697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4812" y="1524000"/>
            <a:ext cx="8839201" cy="3200400"/>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74813" y="4876800"/>
            <a:ext cx="7162799" cy="990600"/>
          </a:xfrm>
        </p:spPr>
        <p:txBody>
          <a:bodyPr lIns="91440">
            <a:normAutofit/>
          </a:bodyPr>
          <a:lstStyle>
            <a:lvl1pPr marL="0" indent="0" algn="l">
              <a:spcBef>
                <a:spcPts val="0"/>
              </a:spcBef>
              <a:buNone/>
              <a:defRPr sz="2000" cap="all" spc="250" baseline="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198870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10" name="Rectangle 9"/>
          <p:cNvSpPr/>
          <p:nvPr/>
        </p:nvSpPr>
        <p:spPr>
          <a:xfrm>
            <a:off x="5393372" y="0"/>
            <a:ext cx="67954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Rectangle 10"/>
          <p:cNvSpPr/>
          <p:nvPr/>
        </p:nvSpPr>
        <p:spPr>
          <a:xfrm>
            <a:off x="5484812" y="0"/>
            <a:ext cx="6704012"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08013" y="685800"/>
            <a:ext cx="4267200" cy="3886200"/>
          </a:xfrm>
        </p:spPr>
        <p:txBody>
          <a:bodyPr anchor="b">
            <a:noAutofit/>
          </a:bodyPr>
          <a:lstStyle>
            <a:lvl1pPr algn="l">
              <a:defRPr sz="4000" b="0"/>
            </a:lvl1pPr>
          </a:lstStyle>
          <a:p>
            <a:r>
              <a:rPr lang="en-US"/>
              <a:t>Click to edit Master title style</a:t>
            </a:r>
            <a:endParaRPr/>
          </a:p>
        </p:txBody>
      </p:sp>
      <p:sp>
        <p:nvSpPr>
          <p:cNvPr id="4" name="Text Placeholder 3"/>
          <p:cNvSpPr>
            <a:spLocks noGrp="1"/>
          </p:cNvSpPr>
          <p:nvPr>
            <p:ph type="body" sz="half" idx="2"/>
          </p:nvPr>
        </p:nvSpPr>
        <p:spPr>
          <a:xfrm>
            <a:off x="608013" y="4724400"/>
            <a:ext cx="4267200" cy="14478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213953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21489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5812" y="685801"/>
            <a:ext cx="1219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93813" y="685800"/>
            <a:ext cx="8153399" cy="5486400"/>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12720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44008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3429000"/>
            <a:ext cx="9601201" cy="22860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293813" y="685800"/>
            <a:ext cx="7543800" cy="1066800"/>
          </a:xfrm>
        </p:spPr>
        <p:txBody>
          <a:bodyPr lIns="91440" anchor="t"/>
          <a:lstStyle>
            <a:lvl1pPr marL="0" indent="0">
              <a:spcBef>
                <a:spcPts val="0"/>
              </a:spcBef>
              <a:buNone/>
              <a:defRPr sz="2000" cap="all" spc="25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3578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2" y="1828801"/>
            <a:ext cx="4648202"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141387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813" y="1676400"/>
            <a:ext cx="4646376"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438400"/>
            <a:ext cx="4648199"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2" y="1676400"/>
            <a:ext cx="4648201"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2" y="2438400"/>
            <a:ext cx="4648201"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lvl1pPr>
              <a:defRPr sz="1100"/>
            </a:lvl1pPr>
          </a:lstStyle>
          <a:p>
            <a:endParaRPr lang="en-US"/>
          </a:p>
        </p:txBody>
      </p:sp>
      <p:sp>
        <p:nvSpPr>
          <p:cNvPr id="7" name="Date Placeholder 6"/>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9" name="Slide Number Placeholder 8"/>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19569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lvl1pPr>
              <a:defRPr sz="1100"/>
            </a:lvl1pPr>
          </a:lstStyle>
          <a:p>
            <a:endParaRPr lang="en-US"/>
          </a:p>
        </p:txBody>
      </p:sp>
      <p:sp>
        <p:nvSpPr>
          <p:cNvPr id="3" name="Date Placeholder 2"/>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5" name="Slide Number Placeholder 4"/>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102131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sz="1100"/>
            </a:lvl1pPr>
          </a:lstStyle>
          <a:p>
            <a:endParaRPr lang="en-US"/>
          </a:p>
        </p:txBody>
      </p:sp>
      <p:sp>
        <p:nvSpPr>
          <p:cNvPr id="2" name="Date Placeholder 1"/>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4" name="Slide Number Placeholder 3"/>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25366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Rectangle 10"/>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dirty="0"/>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6094413" y="685800"/>
            <a:ext cx="548497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121957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2" name="Rectangle 11"/>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3" name="Rectangle 12"/>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4/1/2024</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97193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3812" y="381000"/>
            <a:ext cx="96012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93814" y="1828800"/>
            <a:ext cx="96012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93813" y="6400801"/>
            <a:ext cx="6324599" cy="276226"/>
          </a:xfrm>
          <a:prstGeom prst="rect">
            <a:avLst/>
          </a:prstGeom>
        </p:spPr>
        <p:txBody>
          <a:bodyPr vert="horz" lIns="91440" tIns="45720" rIns="91440" bIns="45720" rtlCol="0" anchor="ctr"/>
          <a:lstStyle>
            <a:lvl1pPr algn="l">
              <a:defRPr sz="1000" cap="all" baseline="0">
                <a:solidFill>
                  <a:schemeClr val="tx1">
                    <a:tint val="75000"/>
                  </a:schemeClr>
                </a:solidFill>
              </a:defRPr>
            </a:lvl1pPr>
          </a:lstStyle>
          <a:p>
            <a:endParaRPr/>
          </a:p>
        </p:txBody>
      </p:sp>
      <p:sp>
        <p:nvSpPr>
          <p:cNvPr id="4" name="Date Placeholder 3"/>
          <p:cNvSpPr>
            <a:spLocks noGrp="1"/>
          </p:cNvSpPr>
          <p:nvPr>
            <p:ph type="dt" sz="half" idx="2"/>
          </p:nvPr>
        </p:nvSpPr>
        <p:spPr>
          <a:xfrm>
            <a:off x="7999412" y="6400801"/>
            <a:ext cx="13200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881DC1F7-A9E9-4D8B-8C97-C74523B2CF2A}" type="datetimeFigureOut">
              <a:rPr lang="en-US"/>
              <a:pPr/>
              <a:t>4/1/2024</a:t>
            </a:fld>
            <a:endParaRPr/>
          </a:p>
        </p:txBody>
      </p:sp>
      <p:sp>
        <p:nvSpPr>
          <p:cNvPr id="6" name="Slide Number Placeholder 5"/>
          <p:cNvSpPr>
            <a:spLocks noGrp="1"/>
          </p:cNvSpPr>
          <p:nvPr>
            <p:ph type="sldNum" sz="quarter" idx="4"/>
          </p:nvPr>
        </p:nvSpPr>
        <p:spPr>
          <a:xfrm>
            <a:off x="9675812" y="6400801"/>
            <a:ext cx="12192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99542E4-2CCF-42F6-9D92-ED568035133D}" type="slidenum">
              <a:rPr/>
              <a:pPr/>
              <a:t>‹#›</a:t>
            </a:fld>
            <a:endParaRPr/>
          </a:p>
        </p:txBody>
      </p:sp>
    </p:spTree>
    <p:extLst>
      <p:ext uri="{BB962C8B-B14F-4D97-AF65-F5344CB8AC3E}">
        <p14:creationId xmlns:p14="http://schemas.microsoft.com/office/powerpoint/2010/main" val="410820990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2"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bio.libretexts.org/TextMaps/Map:_Introductory_Biology_(CK-12)/1:_Introduction_to_Biology/1.8:_Evolution_of_Life" TargetMode="External"/><Relationship Id="rId2" Type="http://schemas.openxmlformats.org/officeDocument/2006/relationships/image" Target="../media/image8.1"/><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Dinosaurs_in_Their_Time,_Carnegie_Museum_of_Natural_History,_2013-12-14_05.jpg" TargetMode="External"/><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flickr.com/photos/amertaj/2268082767/"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tc.copernicus.org/articles/15/1537/2021/"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bibliodyssey.blogspot.com/2006/12/curious-bundle.html" TargetMode="External"/><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open.oregonstate.education/climatechange/chapter/the-carbon-cycle/" TargetMode="External"/><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pxhere.com/zh/photo/461974" TargetMode="Externa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blog.livingrootless.com/2017/09/big-bend-national-park-fossil-discovery.html" TargetMode="External"/><Relationship Id="rId2" Type="http://schemas.openxmlformats.org/officeDocument/2006/relationships/image" Target="../media/image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9797" y="404664"/>
            <a:ext cx="8928992" cy="2448272"/>
          </a:xfrm>
        </p:spPr>
        <p:txBody>
          <a:bodyPr/>
          <a:lstStyle/>
          <a:p>
            <a:r>
              <a:rPr lang="en-US" dirty="0"/>
              <a:t>          Determining</a:t>
            </a:r>
            <a:br>
              <a:rPr lang="en-US" dirty="0"/>
            </a:br>
            <a:r>
              <a:rPr lang="en-US" dirty="0"/>
              <a:t>                  the </a:t>
            </a:r>
            <a:br>
              <a:rPr lang="en-US" dirty="0"/>
            </a:br>
            <a:r>
              <a:rPr lang="en-US" dirty="0"/>
              <a:t>Chronological age of fossils</a:t>
            </a:r>
          </a:p>
        </p:txBody>
      </p:sp>
      <p:sp>
        <p:nvSpPr>
          <p:cNvPr id="5" name="Subtitle 4">
            <a:extLst>
              <a:ext uri="{FF2B5EF4-FFF2-40B4-BE49-F238E27FC236}">
                <a16:creationId xmlns:a16="http://schemas.microsoft.com/office/drawing/2014/main" id="{08049CF3-DC2E-18E2-4C2B-2BCABCA0EB16}"/>
              </a:ext>
            </a:extLst>
          </p:cNvPr>
          <p:cNvSpPr>
            <a:spLocks noGrp="1"/>
          </p:cNvSpPr>
          <p:nvPr>
            <p:ph type="subTitle" idx="1"/>
          </p:nvPr>
        </p:nvSpPr>
        <p:spPr>
          <a:xfrm>
            <a:off x="477788" y="5085184"/>
            <a:ext cx="8287815" cy="1000472"/>
          </a:xfrm>
        </p:spPr>
        <p:txBody>
          <a:bodyPr>
            <a:normAutofit/>
          </a:bodyPr>
          <a:lstStyle/>
          <a:p>
            <a:r>
              <a:rPr lang="en-IN" sz="1800" dirty="0">
                <a:latin typeface="Times New Roman" panose="02020603050405020304" pitchFamily="18" charset="0"/>
                <a:cs typeface="Times New Roman" panose="02020603050405020304" pitchFamily="18" charset="0"/>
              </a:rPr>
              <a:t>Guide NAME:</a:t>
            </a:r>
          </a:p>
          <a:p>
            <a:r>
              <a:rPr lang="en-IN" sz="1800" dirty="0">
                <a:latin typeface="Times New Roman" panose="02020603050405020304" pitchFamily="18" charset="0"/>
                <a:cs typeface="Times New Roman" panose="02020603050405020304" pitchFamily="18" charset="0"/>
              </a:rPr>
              <a:t> Dr.E.Anbalagan</a:t>
            </a:r>
          </a:p>
          <a:p>
            <a:r>
              <a:rPr lang="en-IN" sz="1800" dirty="0">
                <a:latin typeface="Times New Roman" panose="02020603050405020304" pitchFamily="18" charset="0"/>
                <a:cs typeface="Times New Roman" panose="02020603050405020304" pitchFamily="18" charset="0"/>
              </a:rPr>
              <a:t>Professor/Cse</a:t>
            </a:r>
          </a:p>
        </p:txBody>
      </p:sp>
    </p:spTree>
    <p:extLst>
      <p:ext uri="{BB962C8B-B14F-4D97-AF65-F5344CB8AC3E}">
        <p14:creationId xmlns:p14="http://schemas.microsoft.com/office/powerpoint/2010/main" val="36008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685800"/>
            <a:ext cx="4960169" cy="990600"/>
          </a:xfrm>
        </p:spPr>
        <p:txBody>
          <a:bodyPr>
            <a:normAutofit/>
          </a:bodyPr>
          <a:lstStyle/>
          <a:p>
            <a:r>
              <a:rPr lang="en-US" dirty="0">
                <a:latin typeface="Algerian" panose="04020705040A02060702" pitchFamily="82" charset="0"/>
              </a:rPr>
              <a:t>Advantages</a:t>
            </a:r>
          </a:p>
        </p:txBody>
      </p:sp>
      <p:sp>
        <p:nvSpPr>
          <p:cNvPr id="3" name="Content Placeholder 3">
            <a:extLst>
              <a:ext uri="{FF2B5EF4-FFF2-40B4-BE49-F238E27FC236}">
                <a16:creationId xmlns:a16="http://schemas.microsoft.com/office/drawing/2014/main" id="{B20933F0-8F8F-90A0-91BE-9F1A5A1F1FD6}"/>
              </a:ext>
            </a:extLst>
          </p:cNvPr>
          <p:cNvSpPr txBox="1">
            <a:spLocks/>
          </p:cNvSpPr>
          <p:nvPr/>
        </p:nvSpPr>
        <p:spPr>
          <a:xfrm flipH="1" flipV="1">
            <a:off x="5942011" y="836712"/>
            <a:ext cx="4976935" cy="839688"/>
          </a:xfrm>
          <a:prstGeom prst="rect">
            <a:avLst/>
          </a:prstGeom>
        </p:spPr>
        <p:txBody>
          <a:bodyPr/>
          <a:lst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6B284F15-A68D-B6B3-FAA3-117340C09C09}"/>
              </a:ext>
            </a:extLst>
          </p:cNvPr>
          <p:cNvSpPr txBox="1">
            <a:spLocks/>
          </p:cNvSpPr>
          <p:nvPr/>
        </p:nvSpPr>
        <p:spPr>
          <a:xfrm>
            <a:off x="405785" y="1676400"/>
            <a:ext cx="5256580" cy="4056856"/>
          </a:xfrm>
          <a:prstGeom prst="rect">
            <a:avLst/>
          </a:prstGeom>
        </p:spPr>
        <p:txBody>
          <a:bodyPr/>
          <a:lst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a:lstStyle>
          <a:p>
            <a:r>
              <a:rPr lang="en-US" sz="2000" b="0" i="0" dirty="0">
                <a:effectLst/>
                <a:latin typeface="Times New Roman" panose="02020603050405020304" pitchFamily="18" charset="0"/>
                <a:cs typeface="Times New Roman" panose="02020603050405020304" pitchFamily="18" charset="0"/>
              </a:rPr>
              <a:t>By establishing the chronological age of fossils, scientists can reconstruct the timeline of evolutionary events, including the emergence of species, their diversification, and extinction patterns</a:t>
            </a:r>
          </a:p>
          <a:p>
            <a:endParaRPr lang="en-US" sz="2000" b="0" i="0" dirty="0">
              <a:effectLst/>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Fossil</a:t>
            </a:r>
            <a:r>
              <a:rPr lang="en-US" sz="2000" b="0" i="0" dirty="0">
                <a:solidFill>
                  <a:srgbClr val="0D0D0D"/>
                </a:solidFill>
                <a:effectLst/>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dating provides crucial insights into the geological history of Earth, allowing researchers to correlate fossil assemblages with specific periods in time and understand past environmental conditions</a:t>
            </a:r>
            <a:endParaRPr lang="en-US" sz="2000" dirty="0">
              <a:latin typeface="Times New Roman" panose="02020603050405020304" pitchFamily="18" charset="0"/>
              <a:cs typeface="Times New Roman" panose="02020603050405020304" pitchFamily="18" charset="0"/>
            </a:endParaRPr>
          </a:p>
        </p:txBody>
      </p:sp>
      <p:sp>
        <p:nvSpPr>
          <p:cNvPr id="5" name="Content Placeholder 3">
            <a:extLst>
              <a:ext uri="{FF2B5EF4-FFF2-40B4-BE49-F238E27FC236}">
                <a16:creationId xmlns:a16="http://schemas.microsoft.com/office/drawing/2014/main" id="{A43AFF4B-85FE-A336-35A4-321EA0BB73FA}"/>
              </a:ext>
            </a:extLst>
          </p:cNvPr>
          <p:cNvSpPr txBox="1">
            <a:spLocks/>
          </p:cNvSpPr>
          <p:nvPr/>
        </p:nvSpPr>
        <p:spPr>
          <a:xfrm flipH="1">
            <a:off x="6246807" y="1676400"/>
            <a:ext cx="5536231" cy="3696816"/>
          </a:xfrm>
          <a:prstGeom prst="rect">
            <a:avLst/>
          </a:prstGeom>
        </p:spPr>
        <p:txBody>
          <a:bodyPr/>
          <a:lst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a:lstStyle>
          <a:p>
            <a:r>
              <a:rPr lang="en-US" sz="2000" b="0" i="0" dirty="0">
                <a:effectLst/>
                <a:latin typeface="Times New Roman" panose="02020603050405020304" pitchFamily="18" charset="0"/>
                <a:cs typeface="Times New Roman" panose="02020603050405020304" pitchFamily="18" charset="0"/>
              </a:rPr>
              <a:t>Fossil specimens suitable for dating may be rare or difficult to access, restricting the scope of research and leading to incomplete understanding of evolutionary timelines.</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Certain dating techniques require the destruction of fossil specimens, limiting further analysis or future research opportunities on the same sample.</a:t>
            </a:r>
            <a:endParaRPr lang="en-US" sz="2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68C9B628-7F7A-137F-D6AF-68DAA3F44261}"/>
              </a:ext>
            </a:extLst>
          </p:cNvPr>
          <p:cNvSpPr txBox="1">
            <a:spLocks/>
          </p:cNvSpPr>
          <p:nvPr/>
        </p:nvSpPr>
        <p:spPr>
          <a:xfrm flipH="1">
            <a:off x="6221657" y="836712"/>
            <a:ext cx="4976936" cy="839688"/>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000" kern="1200">
                <a:solidFill>
                  <a:schemeClr val="tx1"/>
                </a:solidFill>
                <a:latin typeface="+mj-lt"/>
                <a:ea typeface="+mj-ea"/>
                <a:cs typeface="+mj-cs"/>
              </a:defRPr>
            </a:lvl1pPr>
          </a:lstStyle>
          <a:p>
            <a:r>
              <a:rPr lang="en-US" dirty="0">
                <a:latin typeface="Algerian" panose="04020705040A02060702" pitchFamily="82" charset="0"/>
              </a:rPr>
              <a:t>Disadvantages</a:t>
            </a:r>
          </a:p>
        </p:txBody>
      </p:sp>
    </p:spTree>
    <p:extLst>
      <p:ext uri="{BB962C8B-B14F-4D97-AF65-F5344CB8AC3E}">
        <p14:creationId xmlns:p14="http://schemas.microsoft.com/office/powerpoint/2010/main" val="37184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169D-DC94-DEF5-896C-AD7CDAA40B82}"/>
              </a:ext>
            </a:extLst>
          </p:cNvPr>
          <p:cNvSpPr>
            <a:spLocks noGrp="1"/>
          </p:cNvSpPr>
          <p:nvPr>
            <p:ph type="title"/>
          </p:nvPr>
        </p:nvSpPr>
        <p:spPr>
          <a:xfrm>
            <a:off x="1293812" y="381000"/>
            <a:ext cx="9601200" cy="743744"/>
          </a:xfrm>
        </p:spPr>
        <p:txBody>
          <a:bodyPr/>
          <a:lstStyle/>
          <a:p>
            <a:r>
              <a:rPr lang="en-IN" dirty="0">
                <a:latin typeface="Algerian" panose="04020705040A02060702" pitchFamily="82" charset="0"/>
              </a:rPr>
              <a:t>Evolution of living beings </a:t>
            </a:r>
          </a:p>
        </p:txBody>
      </p:sp>
      <p:pic>
        <p:nvPicPr>
          <p:cNvPr id="4" name="Content Placeholder 3">
            <a:extLst>
              <a:ext uri="{FF2B5EF4-FFF2-40B4-BE49-F238E27FC236}">
                <a16:creationId xmlns:a16="http://schemas.microsoft.com/office/drawing/2014/main" id="{44F7FCF2-3853-4427-CB46-86F6DA4FCDAC}"/>
              </a:ext>
            </a:extLst>
          </p:cNvPr>
          <p:cNvPicPr>
            <a:picLocks noGrp="1" noChangeAspect="1"/>
          </p:cNvPicPr>
          <p:nvPr>
            <p:ph sz="quarter" idx="4"/>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13892" y="1196753"/>
            <a:ext cx="9073008" cy="5040536"/>
          </a:xfrm>
        </p:spPr>
      </p:pic>
    </p:spTree>
    <p:extLst>
      <p:ext uri="{BB962C8B-B14F-4D97-AF65-F5344CB8AC3E}">
        <p14:creationId xmlns:p14="http://schemas.microsoft.com/office/powerpoint/2010/main" val="8872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0BDFD2-BDFC-3DFA-E166-960EF358D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639" y="1052737"/>
            <a:ext cx="11161240" cy="5805263"/>
          </a:xfrm>
          <a:prstGeom prst="rect">
            <a:avLst/>
          </a:prstGeom>
        </p:spPr>
      </p:pic>
      <p:sp>
        <p:nvSpPr>
          <p:cNvPr id="4" name="Title 3">
            <a:extLst>
              <a:ext uri="{FF2B5EF4-FFF2-40B4-BE49-F238E27FC236}">
                <a16:creationId xmlns:a16="http://schemas.microsoft.com/office/drawing/2014/main" id="{4679E3AE-3A3A-C87B-28C7-85A7D43A2AFF}"/>
              </a:ext>
            </a:extLst>
          </p:cNvPr>
          <p:cNvSpPr>
            <a:spLocks noGrp="1"/>
          </p:cNvSpPr>
          <p:nvPr>
            <p:ph type="title"/>
          </p:nvPr>
        </p:nvSpPr>
        <p:spPr>
          <a:xfrm>
            <a:off x="261764" y="-675456"/>
            <a:ext cx="9601200" cy="1695400"/>
          </a:xfrm>
        </p:spPr>
        <p:txBody>
          <a:bodyPr/>
          <a:lstStyle/>
          <a:p>
            <a:r>
              <a:rPr lang="en-IN" dirty="0">
                <a:latin typeface="Algerian" panose="04020705040A02060702" pitchFamily="82" charset="0"/>
              </a:rPr>
              <a:t>Program</a:t>
            </a:r>
          </a:p>
        </p:txBody>
      </p:sp>
    </p:spTree>
    <p:extLst>
      <p:ext uri="{BB962C8B-B14F-4D97-AF65-F5344CB8AC3E}">
        <p14:creationId xmlns:p14="http://schemas.microsoft.com/office/powerpoint/2010/main" val="225431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9BF37-E807-B3CF-C825-6157FC800A11}"/>
              </a:ext>
            </a:extLst>
          </p:cNvPr>
          <p:cNvSpPr>
            <a:spLocks noGrp="1"/>
          </p:cNvSpPr>
          <p:nvPr>
            <p:ph type="title"/>
          </p:nvPr>
        </p:nvSpPr>
        <p:spPr>
          <a:xfrm>
            <a:off x="1293812" y="381000"/>
            <a:ext cx="9601200" cy="743744"/>
          </a:xfrm>
        </p:spPr>
        <p:txBody>
          <a:bodyPr/>
          <a:lstStyle/>
          <a:p>
            <a:r>
              <a:rPr lang="en-US" dirty="0"/>
              <a:t>Code Explanation</a:t>
            </a:r>
            <a:endParaRPr lang="en-IN" dirty="0"/>
          </a:p>
        </p:txBody>
      </p:sp>
      <p:sp>
        <p:nvSpPr>
          <p:cNvPr id="3" name="Content Placeholder 2">
            <a:extLst>
              <a:ext uri="{FF2B5EF4-FFF2-40B4-BE49-F238E27FC236}">
                <a16:creationId xmlns:a16="http://schemas.microsoft.com/office/drawing/2014/main" id="{71AD6FAF-8224-62B5-453D-0D3CFBD2CD90}"/>
              </a:ext>
            </a:extLst>
          </p:cNvPr>
          <p:cNvSpPr>
            <a:spLocks noGrp="1"/>
          </p:cNvSpPr>
          <p:nvPr>
            <p:ph idx="1"/>
          </p:nvPr>
        </p:nvSpPr>
        <p:spPr>
          <a:xfrm>
            <a:off x="1263043" y="1124744"/>
            <a:ext cx="9601200" cy="5352256"/>
          </a:xfrm>
        </p:spPr>
        <p:txBody>
          <a:bodyPr/>
          <a:lstStyle/>
          <a:p>
            <a:r>
              <a:rPr lang="en-US" dirty="0"/>
              <a:t>Importing module: import math (</a:t>
            </a:r>
            <a:r>
              <a:rPr lang="en-US" sz="1600" dirty="0"/>
              <a:t>p</a:t>
            </a:r>
            <a:r>
              <a:rPr lang="en-US" sz="1600" b="0" i="0" dirty="0">
                <a:effectLst/>
                <a:latin typeface="Söhne"/>
              </a:rPr>
              <a:t>rovides mathematical functions like logarithms.</a:t>
            </a:r>
            <a:r>
              <a:rPr lang="en-US" sz="1600" dirty="0"/>
              <a:t>)</a:t>
            </a:r>
          </a:p>
          <a:p>
            <a:r>
              <a:rPr lang="en-IN" dirty="0"/>
              <a:t>Constants:</a:t>
            </a:r>
            <a:r>
              <a:rPr lang="en-US" dirty="0"/>
              <a:t>HALF_LIFE_CARBON_14 = 5730</a:t>
            </a:r>
          </a:p>
          <a:p>
            <a:r>
              <a:rPr lang="en-US" dirty="0"/>
              <a:t>Function : def calculate_age_carbon_14(initial amount, remaining amount)</a:t>
            </a:r>
          </a:p>
          <a:p>
            <a:r>
              <a:rPr lang="en-US" dirty="0"/>
              <a:t>Main Function : def main():</a:t>
            </a:r>
          </a:p>
          <a:p>
            <a:r>
              <a:rPr lang="en-US" b="0" i="0" dirty="0">
                <a:effectLst/>
                <a:latin typeface="Söhne"/>
              </a:rPr>
              <a:t>Prompts the user to input the remaining amount of Carbon-14 in the fossil.</a:t>
            </a:r>
          </a:p>
          <a:p>
            <a:r>
              <a:rPr lang="en-US" b="0" i="0" dirty="0">
                <a:effectLst/>
                <a:latin typeface="Söhne"/>
              </a:rPr>
              <a:t>Calls the ‘calculate_age_carbon_14’ function to estimate the age of fossil</a:t>
            </a:r>
          </a:p>
          <a:p>
            <a:r>
              <a:rPr lang="en-US" dirty="0">
                <a:latin typeface="Söhne"/>
              </a:rPr>
              <a:t>Execution Block : if __name__ == "__main__":</a:t>
            </a:r>
          </a:p>
          <a:p>
            <a:r>
              <a:rPr lang="en-US" dirty="0">
                <a:latin typeface="Söhne"/>
              </a:rPr>
              <a:t>                                  main()</a:t>
            </a:r>
          </a:p>
          <a:p>
            <a:r>
              <a:rPr lang="en-US" b="0" i="0" dirty="0">
                <a:effectLst/>
                <a:latin typeface="Söhne"/>
              </a:rPr>
              <a:t>The ‘main’ function is executed only when the script is run directly.</a:t>
            </a:r>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26969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181744"/>
            <a:ext cx="4541441" cy="1087016"/>
          </a:xfrm>
        </p:spPr>
        <p:txBody>
          <a:bodyPr/>
          <a:lstStyle/>
          <a:p>
            <a:r>
              <a:rPr lang="en-US" dirty="0">
                <a:latin typeface="Algerian" panose="04020705040A02060702" pitchFamily="82" charset="0"/>
              </a:rPr>
              <a:t>Conclusion</a:t>
            </a:r>
          </a:p>
        </p:txBody>
      </p:sp>
      <p:sp>
        <p:nvSpPr>
          <p:cNvPr id="4" name="Text Placeholder 3"/>
          <p:cNvSpPr>
            <a:spLocks noGrp="1"/>
          </p:cNvSpPr>
          <p:nvPr>
            <p:ph type="body" sz="half" idx="2"/>
          </p:nvPr>
        </p:nvSpPr>
        <p:spPr>
          <a:xfrm>
            <a:off x="333772" y="1484784"/>
            <a:ext cx="4752528" cy="4536504"/>
          </a:xfrm>
        </p:spPr>
        <p:txBody>
          <a:bodyPr>
            <a:normAutofit fontScale="92500" lnSpcReduction="10000"/>
          </a:bodyPr>
          <a:lstStyle/>
          <a:p>
            <a:r>
              <a:rPr lang="en-US" dirty="0"/>
              <a:t> In the quest to unravel the mysteries of Earth's ancient past, determining the chronological age of fossils stands as a fundamental endeavor, bridging the realms of paleontology, geochronology, and earth sciences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t>Through the integration of diverse dating techniques, interdisciplinary collaborations, and advancements in analytical technologies, scientists continue to push the boundaries of our understanding, peering back through the corridors of time to reconstruct the evolutionary tapestry of life on our planet</a:t>
            </a:r>
          </a:p>
        </p:txBody>
      </p:sp>
      <p:pic>
        <p:nvPicPr>
          <p:cNvPr id="5" name="Picture Placeholder 4">
            <a:extLst>
              <a:ext uri="{FF2B5EF4-FFF2-40B4-BE49-F238E27FC236}">
                <a16:creationId xmlns:a16="http://schemas.microsoft.com/office/drawing/2014/main" id="{AD770A7E-CC38-A1B4-ABE1-CC08C1A52A61}"/>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86" r="16686"/>
          <a:stretch>
            <a:fillRect/>
          </a:stretch>
        </p:blipFill>
        <p:spPr/>
      </p:pic>
    </p:spTree>
    <p:extLst>
      <p:ext uri="{BB962C8B-B14F-4D97-AF65-F5344CB8AC3E}">
        <p14:creationId xmlns:p14="http://schemas.microsoft.com/office/powerpoint/2010/main" val="23559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lgerian" panose="04020705040A02060702" pitchFamily="82" charset="0"/>
              </a:rPr>
              <a:t>Introduction</a:t>
            </a:r>
          </a:p>
        </p:txBody>
      </p:sp>
      <p:sp>
        <p:nvSpPr>
          <p:cNvPr id="14" name="Content Placeholder 13"/>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In the vast history, fossils are the silent witnesses to ever-unfolding the life on Earth .</a:t>
            </a:r>
          </a:p>
          <a:p>
            <a:r>
              <a:rPr lang="en-US" sz="2000" dirty="0">
                <a:latin typeface="Times New Roman" panose="02020603050405020304" pitchFamily="18" charset="0"/>
                <a:cs typeface="Times New Roman" panose="02020603050405020304" pitchFamily="18" charset="0"/>
              </a:rPr>
              <a:t>Fossils offering glimpses into ancient ecosystems and the organisms that once roamed the planet.</a:t>
            </a:r>
          </a:p>
          <a:p>
            <a:r>
              <a:rPr lang="en-US" sz="2000" dirty="0">
                <a:latin typeface="Times New Roman" panose="02020603050405020304" pitchFamily="18" charset="0"/>
                <a:cs typeface="Times New Roman" panose="02020603050405020304" pitchFamily="18" charset="0"/>
              </a:rPr>
              <a:t>This is essential for piecing together the puzzle of evolution and unraveling the timeline of life on earth.</a:t>
            </a:r>
          </a:p>
          <a:p>
            <a:r>
              <a:rPr lang="en-US" sz="2000" dirty="0">
                <a:latin typeface="Times New Roman" panose="02020603050405020304" pitchFamily="18" charset="0"/>
                <a:cs typeface="Times New Roman" panose="02020603050405020304" pitchFamily="18" charset="0"/>
              </a:rPr>
              <a:t>The process of dating fossils encompasses various techniques, each tailored to different time scales and geological contexts.</a:t>
            </a:r>
          </a:p>
          <a:p>
            <a:r>
              <a:rPr lang="en-US" sz="2000" dirty="0">
                <a:latin typeface="Times New Roman" panose="02020603050405020304" pitchFamily="18" charset="0"/>
                <a:cs typeface="Times New Roman" panose="02020603050405020304" pitchFamily="18" charset="0"/>
              </a:rPr>
              <a:t>Radiometric dating methods, such as carbon-14 dating and potassium-argon dating are methods to ascertain its age.</a:t>
            </a:r>
          </a:p>
          <a:p>
            <a:r>
              <a:rPr lang="en-US" sz="2000" dirty="0">
                <a:latin typeface="Times New Roman" panose="02020603050405020304" pitchFamily="18" charset="0"/>
                <a:cs typeface="Times New Roman" panose="02020603050405020304" pitchFamily="18" charset="0"/>
              </a:rPr>
              <a:t>In this exploration of fossil dating methods, we delve into principles, techniques and significance of determining the chronological age of fossils.</a:t>
            </a:r>
          </a:p>
        </p:txBody>
      </p:sp>
    </p:spTree>
    <p:extLst>
      <p:ext uri="{BB962C8B-B14F-4D97-AF65-F5344CB8AC3E}">
        <p14:creationId xmlns:p14="http://schemas.microsoft.com/office/powerpoint/2010/main" val="397079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76905-9E71-F441-306E-B17CA33BCE68}"/>
              </a:ext>
            </a:extLst>
          </p:cNvPr>
          <p:cNvSpPr>
            <a:spLocks noGrp="1"/>
          </p:cNvSpPr>
          <p:nvPr>
            <p:ph type="title"/>
          </p:nvPr>
        </p:nvSpPr>
        <p:spPr/>
        <p:txBody>
          <a:bodyPr/>
          <a:lstStyle/>
          <a:p>
            <a:r>
              <a:rPr lang="en-IN" dirty="0">
                <a:latin typeface="Algerian" panose="04020705040A02060702" pitchFamily="82" charset="0"/>
              </a:rPr>
              <a:t>Abstract</a:t>
            </a:r>
          </a:p>
        </p:txBody>
      </p:sp>
      <p:sp>
        <p:nvSpPr>
          <p:cNvPr id="3" name="Content Placeholder 2">
            <a:extLst>
              <a:ext uri="{FF2B5EF4-FFF2-40B4-BE49-F238E27FC236}">
                <a16:creationId xmlns:a16="http://schemas.microsoft.com/office/drawing/2014/main" id="{EF3E53AE-2696-9DD3-ADB5-1EE8BF2082FA}"/>
              </a:ext>
            </a:extLst>
          </p:cNvPr>
          <p:cNvSpPr>
            <a:spLocks noGrp="1"/>
          </p:cNvSpPr>
          <p:nvPr>
            <p:ph idx="1"/>
          </p:nvPr>
        </p:nvSpPr>
        <p:spPr>
          <a:xfrm>
            <a:off x="1293814" y="1988840"/>
            <a:ext cx="9601200" cy="4183360"/>
          </a:xfrm>
        </p:spPr>
        <p:txBody>
          <a:bodyPr>
            <a:normAutofit/>
          </a:bodyPr>
          <a:lstStyle/>
          <a:p>
            <a:r>
              <a:rPr lang="en-US" sz="2000" dirty="0">
                <a:latin typeface="Times New Roman" panose="02020603050405020304" pitchFamily="18" charset="0"/>
                <a:cs typeface="Times New Roman" panose="02020603050405020304" pitchFamily="18" charset="0"/>
              </a:rPr>
              <a:t>Determining the chronological age of fossils is essential for reconstructing the evolutionary history of life on Earth and understanding the processes that have shaped biodiversity over geological time scales</a:t>
            </a:r>
          </a:p>
          <a:p>
            <a:r>
              <a:rPr lang="en-US" sz="2000" dirty="0">
                <a:latin typeface="Times New Roman" panose="02020603050405020304" pitchFamily="18" charset="0"/>
                <a:cs typeface="Times New Roman" panose="02020603050405020304" pitchFamily="18" charset="0"/>
              </a:rPr>
              <a:t>This abstract explores the diverse array of scientific methods and techniques employed in fossil dating, ranging from radiometric dating and stratigraphic correlation to paleomagnetic analysis and biostratigraphy.</a:t>
            </a:r>
          </a:p>
          <a:p>
            <a:r>
              <a:rPr lang="en-US" sz="2000" dirty="0">
                <a:latin typeface="Times New Roman" panose="02020603050405020304" pitchFamily="18" charset="0"/>
                <a:cs typeface="Times New Roman" panose="02020603050405020304" pitchFamily="18" charset="0"/>
              </a:rPr>
              <a:t>Radiometric dating methods, such as carbon-14 dating and uranium-series dating, exploit the decay of radioactive isotopes within fossils to provide absolute age estimation.</a:t>
            </a:r>
          </a:p>
          <a:p>
            <a:r>
              <a:rPr lang="en-US" sz="2000" dirty="0">
                <a:latin typeface="Times New Roman" panose="02020603050405020304" pitchFamily="18" charset="0"/>
                <a:cs typeface="Times New Roman" panose="02020603050405020304" pitchFamily="18" charset="0"/>
              </a:rPr>
              <a:t> while stratigraphic correlation and biostratigraphy establish relative age relationships based on the position and distribution of fossil assemble ages within sedimentary sequences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653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804" y="381000"/>
            <a:ext cx="5184576" cy="1143000"/>
          </a:xfrm>
        </p:spPr>
        <p:txBody>
          <a:bodyPr/>
          <a:lstStyle/>
          <a:p>
            <a:r>
              <a:rPr lang="en-US" dirty="0">
                <a:latin typeface="Algerian" panose="04020705040A02060702" pitchFamily="82" charset="0"/>
              </a:rPr>
              <a:t>Problem Statement</a:t>
            </a:r>
          </a:p>
        </p:txBody>
      </p:sp>
      <p:pic>
        <p:nvPicPr>
          <p:cNvPr id="6" name="Content Placeholder 5">
            <a:extLst>
              <a:ext uri="{FF2B5EF4-FFF2-40B4-BE49-F238E27FC236}">
                <a16:creationId xmlns:a16="http://schemas.microsoft.com/office/drawing/2014/main" id="{5833A997-F355-9D0A-9264-45F571E4D34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98468" y="1633005"/>
            <a:ext cx="4968552" cy="4463190"/>
          </a:xfrm>
        </p:spPr>
      </p:pic>
      <p:sp>
        <p:nvSpPr>
          <p:cNvPr id="8" name="TextBox 7">
            <a:extLst>
              <a:ext uri="{FF2B5EF4-FFF2-40B4-BE49-F238E27FC236}">
                <a16:creationId xmlns:a16="http://schemas.microsoft.com/office/drawing/2014/main" id="{2A2D9EAF-47D9-3A41-214D-A76CF4592309}"/>
              </a:ext>
            </a:extLst>
          </p:cNvPr>
          <p:cNvSpPr txBox="1"/>
          <p:nvPr/>
        </p:nvSpPr>
        <p:spPr>
          <a:xfrm>
            <a:off x="6598468" y="5346853"/>
            <a:ext cx="4968552" cy="230832"/>
          </a:xfrm>
          <a:prstGeom prst="rect">
            <a:avLst/>
          </a:prstGeom>
          <a:noFill/>
        </p:spPr>
        <p:txBody>
          <a:bodyPr wrap="square" rtlCol="0">
            <a:spAutoFit/>
          </a:bodyPr>
          <a:lstStyle/>
          <a:p>
            <a:r>
              <a:rPr lang="en-IN" sz="900">
                <a:hlinkClick r:id="rId3" tooltip="http://www.flickr.com/photos/amertaj/2268082767/"/>
              </a:rPr>
              <a:t>This Photo</a:t>
            </a:r>
            <a:r>
              <a:rPr lang="en-IN" sz="900"/>
              <a:t> by Unknown Author is licensed under </a:t>
            </a:r>
            <a:r>
              <a:rPr lang="en-IN" sz="900">
                <a:hlinkClick r:id="rId4" tooltip="https://creativecommons.org/licenses/by-nc-sa/3.0/"/>
              </a:rPr>
              <a:t>CC BY-SA-NC</a:t>
            </a:r>
            <a:endParaRPr lang="en-IN" sz="900"/>
          </a:p>
        </p:txBody>
      </p:sp>
      <p:sp>
        <p:nvSpPr>
          <p:cNvPr id="13" name="Title 1">
            <a:extLst>
              <a:ext uri="{FF2B5EF4-FFF2-40B4-BE49-F238E27FC236}">
                <a16:creationId xmlns:a16="http://schemas.microsoft.com/office/drawing/2014/main" id="{3A6A2109-BBDA-7B5E-9B94-B0F9F87B31AF}"/>
              </a:ext>
            </a:extLst>
          </p:cNvPr>
          <p:cNvSpPr txBox="1">
            <a:spLocks/>
          </p:cNvSpPr>
          <p:nvPr/>
        </p:nvSpPr>
        <p:spPr>
          <a:xfrm>
            <a:off x="623326" y="1558099"/>
            <a:ext cx="5184576" cy="4463189"/>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000" kern="1200">
                <a:solidFill>
                  <a:schemeClr val="tx1"/>
                </a:solidFill>
                <a:latin typeface="+mj-lt"/>
                <a:ea typeface="+mj-ea"/>
                <a:cs typeface="+mj-cs"/>
              </a:defRPr>
            </a:lvl1pPr>
          </a:lstStyle>
          <a:p>
            <a:r>
              <a:rPr lang="en-US" dirty="0">
                <a:latin typeface="Algerian" panose="04020705040A02060702" pitchFamily="82" charset="0"/>
              </a:rPr>
              <a:t>  </a:t>
            </a:r>
          </a:p>
        </p:txBody>
      </p:sp>
      <p:sp>
        <p:nvSpPr>
          <p:cNvPr id="14" name="Content Placeholder 13">
            <a:extLst>
              <a:ext uri="{FF2B5EF4-FFF2-40B4-BE49-F238E27FC236}">
                <a16:creationId xmlns:a16="http://schemas.microsoft.com/office/drawing/2014/main" id="{10449F2B-7179-70DC-B83A-9DB2BF567FC3}"/>
              </a:ext>
            </a:extLst>
          </p:cNvPr>
          <p:cNvSpPr txBox="1">
            <a:spLocks/>
          </p:cNvSpPr>
          <p:nvPr/>
        </p:nvSpPr>
        <p:spPr>
          <a:xfrm>
            <a:off x="621804" y="1633005"/>
            <a:ext cx="5472608" cy="4463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The Existing methods are based upon carbon dating methods . This methods cannot give accurate age of fossils.</a:t>
            </a:r>
          </a:p>
          <a:p>
            <a:r>
              <a:rPr lang="en-US" sz="2000" dirty="0">
                <a:latin typeface="Times New Roman" panose="02020603050405020304" pitchFamily="18" charset="0"/>
                <a:cs typeface="Times New Roman" panose="02020603050405020304" pitchFamily="18" charset="0"/>
              </a:rPr>
              <a:t>This methods can make impact on the fossils and leads to lose of carbons.</a:t>
            </a:r>
          </a:p>
          <a:p>
            <a:r>
              <a:rPr lang="en-US" sz="2000" dirty="0">
                <a:latin typeface="Times New Roman" panose="02020603050405020304" pitchFamily="18" charset="0"/>
                <a:cs typeface="Times New Roman" panose="02020603050405020304" pitchFamily="18" charset="0"/>
              </a:rPr>
              <a:t>By using Radiometric dating method we can get accurate age of fossils.</a:t>
            </a:r>
          </a:p>
          <a:p>
            <a:r>
              <a:rPr lang="en-US" sz="2000" dirty="0">
                <a:latin typeface="Times New Roman" panose="02020603050405020304" pitchFamily="18" charset="0"/>
                <a:cs typeface="Times New Roman" panose="02020603050405020304" pitchFamily="18" charset="0"/>
              </a:rPr>
              <a:t>This can leads to find when the life source are begin on the earth.</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009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21" y="381000"/>
            <a:ext cx="10129191" cy="1143000"/>
          </a:xfrm>
        </p:spPr>
        <p:txBody>
          <a:bodyPr/>
          <a:lstStyle/>
          <a:p>
            <a:r>
              <a:rPr lang="en-US" dirty="0">
                <a:latin typeface="Algerian" panose="04020705040A02060702" pitchFamily="82" charset="0"/>
              </a:rPr>
              <a:t>Proposed Objectives</a:t>
            </a:r>
          </a:p>
        </p:txBody>
      </p:sp>
      <p:sp>
        <p:nvSpPr>
          <p:cNvPr id="5" name="Content Placeholder 4"/>
          <p:cNvSpPr>
            <a:spLocks noGrp="1"/>
          </p:cNvSpPr>
          <p:nvPr>
            <p:ph sz="half" idx="1"/>
          </p:nvPr>
        </p:nvSpPr>
        <p:spPr>
          <a:xfrm>
            <a:off x="765821" y="1828800"/>
            <a:ext cx="5176192" cy="4343400"/>
          </a:xfrm>
        </p:spPr>
        <p:txBody>
          <a:bodyPr>
            <a:normAutofit/>
          </a:bodyPr>
          <a:lstStyle/>
          <a:p>
            <a:r>
              <a:rPr lang="en-US" sz="2000" dirty="0">
                <a:latin typeface="Times New Roman" panose="02020603050405020304" pitchFamily="18" charset="0"/>
                <a:cs typeface="Times New Roman" panose="02020603050405020304" pitchFamily="18" charset="0"/>
              </a:rPr>
              <a:t>Enhance the precision and accuracy of radiometric dating methods by refining calibration techniques and addressing sources of uncertainty, such as contamination and sample heterogeneity.</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Investigate the application of emerging technologies, such as high-resolution imaging, micro sampling, and isotopic fingerprinting, to enhance the resolution and reliability of age determinations for individual fossils and sedimentary sequences.</a:t>
            </a:r>
          </a:p>
        </p:txBody>
      </p:sp>
      <p:pic>
        <p:nvPicPr>
          <p:cNvPr id="16" name="Content Placeholder 15">
            <a:extLst>
              <a:ext uri="{FF2B5EF4-FFF2-40B4-BE49-F238E27FC236}">
                <a16:creationId xmlns:a16="http://schemas.microsoft.com/office/drawing/2014/main" id="{70A3BC99-10B8-BE80-8F8B-EE5841F9FF8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46812" y="1828800"/>
            <a:ext cx="4888159" cy="3688431"/>
          </a:xfrm>
        </p:spPr>
      </p:pic>
    </p:spTree>
    <p:extLst>
      <p:ext uri="{BB962C8B-B14F-4D97-AF65-F5344CB8AC3E}">
        <p14:creationId xmlns:p14="http://schemas.microsoft.com/office/powerpoint/2010/main" val="164818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844" y="381000"/>
            <a:ext cx="3312368" cy="1143000"/>
          </a:xfrm>
        </p:spPr>
        <p:txBody>
          <a:bodyPr/>
          <a:lstStyle/>
          <a:p>
            <a:r>
              <a:rPr lang="en-US" dirty="0">
                <a:latin typeface="Algerian" panose="04020705040A02060702" pitchFamily="82" charset="0"/>
              </a:rPr>
              <a:t>Novelty</a:t>
            </a:r>
          </a:p>
        </p:txBody>
      </p:sp>
      <p:sp>
        <p:nvSpPr>
          <p:cNvPr id="6" name="Content Placeholder 5"/>
          <p:cNvSpPr>
            <a:spLocks noGrp="1"/>
          </p:cNvSpPr>
          <p:nvPr>
            <p:ph sz="half" idx="2"/>
          </p:nvPr>
        </p:nvSpPr>
        <p:spPr>
          <a:xfrm>
            <a:off x="693812" y="1981201"/>
            <a:ext cx="5400600" cy="4190999"/>
          </a:xfrm>
        </p:spPr>
        <p:txBody>
          <a:bodyPr>
            <a:normAutofit/>
          </a:bodyPr>
          <a:lstStyle/>
          <a:p>
            <a:r>
              <a:rPr lang="en-US" sz="2000" dirty="0">
                <a:latin typeface="Times New Roman" panose="02020603050405020304" pitchFamily="18" charset="0"/>
                <a:cs typeface="Times New Roman" panose="02020603050405020304" pitchFamily="18" charset="0"/>
              </a:rPr>
              <a:t>Utilizing a combination of traditional radiometric dating methods with innovative proxy indicators, such as biomarkers, stable isotopes, and elemental composition, to establish robust age constraints and enhance the reliability of age determinations for fossils.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Implementing machine learning algorithms to analyze large datasets of fossil and geological information, allowing for more precise age predictions and the identification of previously unrecognized patterns or correlations in fossil chronology.</a:t>
            </a:r>
          </a:p>
        </p:txBody>
      </p:sp>
      <p:sp>
        <p:nvSpPr>
          <p:cNvPr id="15" name="Content Placeholder 5">
            <a:extLst>
              <a:ext uri="{FF2B5EF4-FFF2-40B4-BE49-F238E27FC236}">
                <a16:creationId xmlns:a16="http://schemas.microsoft.com/office/drawing/2014/main" id="{5B20D476-D132-1622-F6B9-5BCE6DC8B60D}"/>
              </a:ext>
            </a:extLst>
          </p:cNvPr>
          <p:cNvSpPr txBox="1">
            <a:spLocks/>
          </p:cNvSpPr>
          <p:nvPr/>
        </p:nvSpPr>
        <p:spPr>
          <a:xfrm>
            <a:off x="6094412" y="1981201"/>
            <a:ext cx="5040560" cy="419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a:lstStyle>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10FAEDD3-E1CC-6F7A-A6B6-130AB7E371B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2444" y="1981201"/>
            <a:ext cx="5400600" cy="3968080"/>
          </a:xfrm>
          <a:prstGeom prst="rect">
            <a:avLst/>
          </a:prstGeom>
        </p:spPr>
      </p:pic>
      <p:sp>
        <p:nvSpPr>
          <p:cNvPr id="18" name="TextBox 17">
            <a:extLst>
              <a:ext uri="{FF2B5EF4-FFF2-40B4-BE49-F238E27FC236}">
                <a16:creationId xmlns:a16="http://schemas.microsoft.com/office/drawing/2014/main" id="{9880E9B3-6371-7FBA-CCE3-BF87BAB6A83C}"/>
              </a:ext>
            </a:extLst>
          </p:cNvPr>
          <p:cNvSpPr txBox="1"/>
          <p:nvPr/>
        </p:nvSpPr>
        <p:spPr>
          <a:xfrm>
            <a:off x="6526460" y="6858000"/>
            <a:ext cx="5256584" cy="230832"/>
          </a:xfrm>
          <a:prstGeom prst="rect">
            <a:avLst/>
          </a:prstGeom>
          <a:noFill/>
        </p:spPr>
        <p:txBody>
          <a:bodyPr wrap="square" rtlCol="0">
            <a:spAutoFit/>
          </a:bodyPr>
          <a:lstStyle/>
          <a:p>
            <a:r>
              <a:rPr lang="en-IN" sz="900">
                <a:hlinkClick r:id="rId3" tooltip="https://bibliodyssey.blogspot.com/2006/12/curious-bundle.html"/>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11699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3" y="1412776"/>
            <a:ext cx="5448671" cy="4896544"/>
          </a:xfrm>
        </p:spPr>
        <p:txBody>
          <a:bodyPr>
            <a:normAutofit fontScale="90000"/>
          </a:bodyPr>
          <a:lstStyle/>
          <a:p>
            <a:r>
              <a:rPr lang="en-US" sz="2000" dirty="0">
                <a:latin typeface="Algerian" panose="04020705040A02060702" pitchFamily="82" charset="0"/>
                <a:cs typeface="Times New Roman" panose="02020603050405020304" pitchFamily="18" charset="0"/>
              </a:rPr>
              <a:t>-&gt;</a:t>
            </a:r>
            <a:r>
              <a:rPr lang="en-US" sz="2000" dirty="0">
                <a:latin typeface="Times New Roman" panose="02020603050405020304" pitchFamily="18" charset="0"/>
                <a:cs typeface="Times New Roman" panose="02020603050405020304" pitchFamily="18" charset="0"/>
              </a:rPr>
              <a:t>Identify target fossil specimens from relevant geological formations or excavation sites.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lgerian" panose="04020705040A02060702" pitchFamily="82" charset="0"/>
                <a:cs typeface="Times New Roman" panose="02020603050405020304" pitchFamily="18" charset="0"/>
              </a:rPr>
              <a:t>-&gt; </a:t>
            </a:r>
            <a:r>
              <a:rPr lang="en-US" sz="2000" dirty="0">
                <a:latin typeface="Times New Roman" panose="02020603050405020304" pitchFamily="18" charset="0"/>
                <a:cs typeface="Times New Roman" panose="02020603050405020304" pitchFamily="18" charset="0"/>
              </a:rPr>
              <a:t>Conduct preliminary examination and documentation of the fossil specimens, including morphological descriptions and taxonomic identification.</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lgerian" panose="04020705040A02060702" pitchFamily="82" charset="0"/>
                <a:cs typeface="Times New Roman" panose="02020603050405020304" pitchFamily="18" charset="0"/>
              </a:rPr>
              <a:t>-&gt; </a:t>
            </a:r>
            <a:r>
              <a:rPr lang="en-US" sz="2000" dirty="0">
                <a:latin typeface="Times New Roman" panose="02020603050405020304" pitchFamily="18" charset="0"/>
                <a:cs typeface="Times New Roman" panose="02020603050405020304" pitchFamily="18" charset="0"/>
              </a:rPr>
              <a:t>Select appropriate radiometric dating methods based on the age range, preservation state, and mineral composition of samples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lgerian" panose="04020705040A02060702" pitchFamily="82" charset="0"/>
                <a:cs typeface="Times New Roman" panose="02020603050405020304" pitchFamily="18" charset="0"/>
              </a:rPr>
              <a:t>-&gt; </a:t>
            </a:r>
            <a:r>
              <a:rPr lang="en-US" sz="2000" dirty="0">
                <a:latin typeface="Times New Roman" panose="02020603050405020304" pitchFamily="18" charset="0"/>
                <a:cs typeface="Times New Roman" panose="02020603050405020304" pitchFamily="18" charset="0"/>
              </a:rPr>
              <a:t>Apply techniques such as uranium-lead (U-Pb) dating, potassium-argon (K-</a:t>
            </a:r>
            <a:r>
              <a:rPr lang="en-US" sz="2000" dirty="0" err="1">
                <a:latin typeface="Times New Roman" panose="02020603050405020304" pitchFamily="18" charset="0"/>
                <a:cs typeface="Times New Roman" panose="02020603050405020304" pitchFamily="18" charset="0"/>
              </a:rPr>
              <a:t>Ar</a:t>
            </a:r>
            <a:r>
              <a:rPr lang="en-US" sz="2000" dirty="0">
                <a:latin typeface="Times New Roman" panose="02020603050405020304" pitchFamily="18" charset="0"/>
                <a:cs typeface="Times New Roman" panose="02020603050405020304" pitchFamily="18" charset="0"/>
              </a:rPr>
              <a:t>) dating, or argon-argon (Ar-Ar) dating to date minerals associated with the fossils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lgerian" panose="04020705040A02060702" pitchFamily="82" charset="0"/>
                <a:cs typeface="Times New Roman" panose="02020603050405020304" pitchFamily="18" charset="0"/>
              </a:rPr>
              <a:t>-&gt; </a:t>
            </a:r>
            <a:r>
              <a:rPr lang="en-US" sz="2000" dirty="0">
                <a:latin typeface="Times New Roman" panose="02020603050405020304" pitchFamily="18" charset="0"/>
                <a:cs typeface="Times New Roman" panose="02020603050405020304" pitchFamily="18" charset="0"/>
              </a:rPr>
              <a:t>Collect oriented core samples from fossil-bearing sediments to measure the direction and intensity of the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ancient magnetic field</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Algerian" panose="04020705040A02060702" pitchFamily="82" charset="0"/>
                <a:cs typeface="Times New Roman" panose="02020603050405020304" pitchFamily="18" charset="0"/>
              </a:rPr>
              <a:t>-&gt; </a:t>
            </a:r>
            <a:r>
              <a:rPr lang="en-US" sz="2000" dirty="0">
                <a:latin typeface="Times New Roman" panose="02020603050405020304" pitchFamily="18" charset="0"/>
                <a:cs typeface="Times New Roman" panose="02020603050405020304" pitchFamily="18" charset="0"/>
              </a:rPr>
              <a:t>Combine results from radiometric dating, stratigraphic correlation, and paleomagnetic analysis to generate comprehensive age models for the fossil-bearing deposits</a:t>
            </a:r>
          </a:p>
        </p:txBody>
      </p:sp>
      <p:sp>
        <p:nvSpPr>
          <p:cNvPr id="3" name="Text Placeholder 2"/>
          <p:cNvSpPr>
            <a:spLocks noGrp="1"/>
          </p:cNvSpPr>
          <p:nvPr>
            <p:ph type="body" idx="1"/>
          </p:nvPr>
        </p:nvSpPr>
        <p:spPr>
          <a:xfrm>
            <a:off x="1485900" y="219708"/>
            <a:ext cx="7543800" cy="657944"/>
          </a:xfrm>
        </p:spPr>
        <p:txBody>
          <a:bodyPr>
            <a:normAutofit/>
          </a:bodyPr>
          <a:lstStyle/>
          <a:p>
            <a:r>
              <a:rPr lang="en-US" sz="4000" dirty="0">
                <a:solidFill>
                  <a:schemeClr val="tx1">
                    <a:lumMod val="95000"/>
                  </a:schemeClr>
                </a:solidFill>
                <a:latin typeface="Algerian" panose="04020705040A02060702" pitchFamily="82" charset="0"/>
              </a:rPr>
              <a:t>DESign</a:t>
            </a:r>
          </a:p>
        </p:txBody>
      </p:sp>
      <p:sp>
        <p:nvSpPr>
          <p:cNvPr id="4" name="Title 1">
            <a:extLst>
              <a:ext uri="{FF2B5EF4-FFF2-40B4-BE49-F238E27FC236}">
                <a16:creationId xmlns:a16="http://schemas.microsoft.com/office/drawing/2014/main" id="{C63BCCDE-56C1-EC20-BC71-804E939F4A0A}"/>
              </a:ext>
            </a:extLst>
          </p:cNvPr>
          <p:cNvSpPr txBox="1">
            <a:spLocks/>
          </p:cNvSpPr>
          <p:nvPr/>
        </p:nvSpPr>
        <p:spPr>
          <a:xfrm>
            <a:off x="6886502" y="1412776"/>
            <a:ext cx="4536502" cy="4454624"/>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endParaRPr lang="en-US" dirty="0"/>
          </a:p>
        </p:txBody>
      </p:sp>
      <p:pic>
        <p:nvPicPr>
          <p:cNvPr id="6" name="Picture 5">
            <a:extLst>
              <a:ext uri="{FF2B5EF4-FFF2-40B4-BE49-F238E27FC236}">
                <a16:creationId xmlns:a16="http://schemas.microsoft.com/office/drawing/2014/main" id="{EB56F6E4-7C03-26C5-AFB7-755C228CB3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42484" y="1533702"/>
            <a:ext cx="5238750" cy="4212771"/>
          </a:xfrm>
          <a:prstGeom prst="rect">
            <a:avLst/>
          </a:prstGeom>
        </p:spPr>
      </p:pic>
    </p:spTree>
    <p:extLst>
      <p:ext uri="{BB962C8B-B14F-4D97-AF65-F5344CB8AC3E}">
        <p14:creationId xmlns:p14="http://schemas.microsoft.com/office/powerpoint/2010/main" val="23299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57B3-3D1F-CE81-3EDC-9A1D7B5AD284}"/>
              </a:ext>
            </a:extLst>
          </p:cNvPr>
          <p:cNvSpPr>
            <a:spLocks noGrp="1"/>
          </p:cNvSpPr>
          <p:nvPr>
            <p:ph type="title"/>
          </p:nvPr>
        </p:nvSpPr>
        <p:spPr>
          <a:xfrm>
            <a:off x="981844" y="116632"/>
            <a:ext cx="4648199" cy="1296144"/>
          </a:xfrm>
        </p:spPr>
        <p:txBody>
          <a:bodyPr/>
          <a:lstStyle/>
          <a:p>
            <a:r>
              <a:rPr lang="en-IN" dirty="0">
                <a:latin typeface="Algerian" panose="04020705040A02060702" pitchFamily="82" charset="0"/>
              </a:rPr>
              <a:t>Implementation</a:t>
            </a:r>
          </a:p>
        </p:txBody>
      </p:sp>
      <p:sp>
        <p:nvSpPr>
          <p:cNvPr id="4" name="Content Placeholder 3">
            <a:extLst>
              <a:ext uri="{FF2B5EF4-FFF2-40B4-BE49-F238E27FC236}">
                <a16:creationId xmlns:a16="http://schemas.microsoft.com/office/drawing/2014/main" id="{A04A384B-35E2-EBAD-DF18-1F17A2701E54}"/>
              </a:ext>
            </a:extLst>
          </p:cNvPr>
          <p:cNvSpPr>
            <a:spLocks noGrp="1"/>
          </p:cNvSpPr>
          <p:nvPr>
            <p:ph sz="half" idx="2"/>
          </p:nvPr>
        </p:nvSpPr>
        <p:spPr>
          <a:xfrm>
            <a:off x="837829" y="1844824"/>
            <a:ext cx="5104184" cy="4104456"/>
          </a:xfrm>
        </p:spPr>
        <p:txBody>
          <a:bodyPr>
            <a:normAutofit/>
          </a:bodyPr>
          <a:lstStyle/>
          <a:p>
            <a:r>
              <a:rPr lang="en-US" dirty="0">
                <a:latin typeface="Times New Roman" panose="02020603050405020304" pitchFamily="18" charset="0"/>
                <a:cs typeface="Times New Roman" panose="02020603050405020304" pitchFamily="18" charset="0"/>
              </a:rPr>
              <a:t>Field researchers identify fossil-rich sedimentary formations and carefully collect representative samples using geological mapping techniques</a:t>
            </a:r>
          </a:p>
          <a:p>
            <a:r>
              <a:rPr lang="en-US" dirty="0">
                <a:latin typeface="Times New Roman" panose="02020603050405020304" pitchFamily="18" charset="0"/>
                <a:cs typeface="Times New Roman" panose="02020603050405020304" pitchFamily="18" charset="0"/>
              </a:rPr>
              <a:t>Samples undergo initial preparation in the laboratory, including cleaning, cutting, and grinding to expose target minerals or organic material suitable for dating</a:t>
            </a:r>
          </a:p>
          <a:p>
            <a:r>
              <a:rPr lang="en-US" dirty="0">
                <a:latin typeface="Times New Roman" panose="02020603050405020304" pitchFamily="18" charset="0"/>
                <a:cs typeface="Times New Roman" panose="02020603050405020304" pitchFamily="18" charset="0"/>
              </a:rPr>
              <a:t>Stratigraphic data collected from the field are integrated with radiometric age constraints to establish age-depth relationships within the sedimentary sequence</a:t>
            </a:r>
            <a:endParaRPr lang="en-IN"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30AABB81-786D-AA8E-C62C-FAF5813136D8}"/>
              </a:ext>
            </a:extLst>
          </p:cNvPr>
          <p:cNvPicPr>
            <a:picLocks noGrp="1" noChangeAspect="1"/>
          </p:cNvPicPr>
          <p:nvPr>
            <p:ph sz="quarter" idx="4"/>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46812" y="1844824"/>
            <a:ext cx="5104183" cy="3576044"/>
          </a:xfrm>
        </p:spPr>
      </p:pic>
    </p:spTree>
    <p:extLst>
      <p:ext uri="{BB962C8B-B14F-4D97-AF65-F5344CB8AC3E}">
        <p14:creationId xmlns:p14="http://schemas.microsoft.com/office/powerpoint/2010/main" val="412757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2" y="260648"/>
            <a:ext cx="9601200" cy="1152128"/>
          </a:xfrm>
        </p:spPr>
        <p:txBody>
          <a:bodyPr/>
          <a:lstStyle/>
          <a:p>
            <a:r>
              <a:rPr lang="en-US" dirty="0">
                <a:latin typeface="Algerian" panose="04020705040A02060702" pitchFamily="82" charset="0"/>
              </a:rPr>
              <a:t>Objectives</a:t>
            </a:r>
          </a:p>
        </p:txBody>
      </p:sp>
      <p:sp>
        <p:nvSpPr>
          <p:cNvPr id="4" name="Content Placeholder 3"/>
          <p:cNvSpPr>
            <a:spLocks noGrp="1"/>
          </p:cNvSpPr>
          <p:nvPr>
            <p:ph sz="half" idx="2"/>
          </p:nvPr>
        </p:nvSpPr>
        <p:spPr>
          <a:xfrm>
            <a:off x="981845" y="1676400"/>
            <a:ext cx="4960168" cy="4495800"/>
          </a:xfrm>
        </p:spPr>
        <p:txBody>
          <a:bodyPr/>
          <a:lstStyle/>
          <a:p>
            <a:r>
              <a:rPr lang="en-US" dirty="0">
                <a:latin typeface="Times New Roman" panose="02020603050405020304" pitchFamily="18" charset="0"/>
                <a:cs typeface="Times New Roman" panose="02020603050405020304" pitchFamily="18" charset="0"/>
              </a:rPr>
              <a:t>Develop and refine radiometric dating techniques to achieve higher precision and accuracy in age determinations for fossil specimens across different geological contexts and time scales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Conduct targeted dating studies of key fossil assemblages, stratigraphic intervals, and geological formations to elucidate the timing of major evolutionary events, environmental changes, and mass extinction events throughout Earth's history.</a:t>
            </a:r>
          </a:p>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FD808C8-311E-A388-71AD-F02FD271FA96}"/>
              </a:ext>
            </a:extLst>
          </p:cNvPr>
          <p:cNvPicPr>
            <a:picLocks noGrp="1" noChangeAspect="1"/>
          </p:cNvPicPr>
          <p:nvPr>
            <p:ph sz="quarter" idx="4"/>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4492" y="1676400"/>
            <a:ext cx="3916692" cy="3888432"/>
          </a:xfrm>
        </p:spPr>
      </p:pic>
    </p:spTree>
    <p:extLst>
      <p:ext uri="{BB962C8B-B14F-4D97-AF65-F5344CB8AC3E}">
        <p14:creationId xmlns:p14="http://schemas.microsoft.com/office/powerpoint/2010/main" val="41308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odgrain 16x9">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01115" id="{6D802E96-7B24-457C-A326-69AF839D4486}" vid="{C3FFE3C6-9A62-4BEA-9FE0-A8BC12B9BCCA}"/>
    </a:ext>
  </a:extLst>
</a:theme>
</file>

<file path=ppt/theme/theme2.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1360511</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TP102801114</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706531</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35E791-7449-4708-8DE9-182EC4D8A134}">
  <ds:schemaRefs>
    <ds:schemaRef ds:uri="4873beb7-5857-4685-be1f-d57550cc96cc"/>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3C20563B-C646-42AF-9D0D-76DF086793C3}">
  <ds:schemaRefs>
    <ds:schemaRef ds:uri="http://schemas.microsoft.com/sharepoint/v3/contenttype/forms"/>
  </ds:schemaRefs>
</ds:datastoreItem>
</file>

<file path=customXml/itemProps3.xml><?xml version="1.0" encoding="utf-8"?>
<ds:datastoreItem xmlns:ds="http://schemas.openxmlformats.org/officeDocument/2006/customXml" ds:itemID="{6EB9514F-6A45-47F4-BC6D-A865E29717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Woodgrain nature presentation (widescreen)</Template>
  <TotalTime>363</TotalTime>
  <Words>1023</Words>
  <Application>Microsoft Office PowerPoint</Application>
  <PresentationFormat>Custom</PresentationFormat>
  <Paragraphs>69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Algerian</vt:lpstr>
      <vt:lpstr>Arial</vt:lpstr>
      <vt:lpstr>Century</vt:lpstr>
      <vt:lpstr>Söhne</vt:lpstr>
      <vt:lpstr>Times New Roman</vt:lpstr>
      <vt:lpstr>Woodgrain 16x9</vt:lpstr>
      <vt:lpstr>          Determining                   the  Chronological age of fossils</vt:lpstr>
      <vt:lpstr>Introduction</vt:lpstr>
      <vt:lpstr>Abstract</vt:lpstr>
      <vt:lpstr>Problem Statement</vt:lpstr>
      <vt:lpstr>Proposed Objectives</vt:lpstr>
      <vt:lpstr>Novelty</vt:lpstr>
      <vt:lpstr>-&gt;Identify target fossil specimens from relevant geological formations or excavation sites.  -&gt; Conduct preliminary examination and documentation of the fossil specimens, including morphological descriptions and taxonomic identification.  -&gt; Select appropriate radiometric dating methods based on the age range, preservation state, and mineral composition of samples  -&gt; Apply techniques such as uranium-lead (U-Pb) dating, potassium-argon (K-Ar) dating, or argon-argon (Ar-Ar) dating to date minerals associated with the fossils  -&gt; Collect oriented core samples from fossil-bearing sediments to measure the direction and intensity of the  ancient magnetic field  -&gt; Combine results from radiometric dating, stratigraphic correlation, and paleomagnetic analysis to generate comprehensive age models for the fossil-bearing deposits</vt:lpstr>
      <vt:lpstr>Implementation</vt:lpstr>
      <vt:lpstr>Objectives</vt:lpstr>
      <vt:lpstr>Advantages</vt:lpstr>
      <vt:lpstr>Evolution of living beings </vt:lpstr>
      <vt:lpstr>Program</vt:lpstr>
      <vt:lpstr>Code Explanation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the Chronological ages of fossils</dc:title>
  <dc:creator>surya narayana</dc:creator>
  <cp:lastModifiedBy>surya narayana</cp:lastModifiedBy>
  <cp:revision>2</cp:revision>
  <dcterms:created xsi:type="dcterms:W3CDTF">2024-02-15T01:49:48Z</dcterms:created>
  <dcterms:modified xsi:type="dcterms:W3CDTF">2024-04-01T03:55:21Z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